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74" r:id="rId3"/>
    <p:sldMasterId id="2147483675" r:id="rId4"/>
    <p:sldMasterId id="2147483676" r:id="rId5"/>
    <p:sldMasterId id="2147483677"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 id="304" r:id="rId56"/>
    <p:sldId id="305" r:id="rId57"/>
    <p:sldId id="306" r:id="rId58"/>
    <p:sldId id="307" r:id="rId59"/>
    <p:sldId id="308" r:id="rId60"/>
    <p:sldId id="309" r:id="rId61"/>
    <p:sldId id="310" r:id="rId62"/>
    <p:sldId id="311" r:id="rId63"/>
    <p:sldId id="312" r:id="rId64"/>
    <p:sldId id="313" r:id="rId65"/>
    <p:sldId id="314" r:id="rId66"/>
    <p:sldId id="315" r:id="rId67"/>
  </p:sldIdLst>
  <p:sldSz cy="6858000" cx="12192000"/>
  <p:notesSz cx="6858000" cy="9144000"/>
  <p:embeddedFontLst>
    <p:embeddedFont>
      <p:font typeface="Arial Narrow"/>
      <p:regular r:id="rId68"/>
      <p:bold r:id="rId69"/>
      <p:italic r:id="rId70"/>
      <p:boldItalic r:id="rId7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40" Type="http://schemas.openxmlformats.org/officeDocument/2006/relationships/slide" Target="slides/slide33.xml"/><Relationship Id="rId42" Type="http://schemas.openxmlformats.org/officeDocument/2006/relationships/slide" Target="slides/slide35.xml"/><Relationship Id="rId41" Type="http://schemas.openxmlformats.org/officeDocument/2006/relationships/slide" Target="slides/slide34.xml"/><Relationship Id="rId44" Type="http://schemas.openxmlformats.org/officeDocument/2006/relationships/slide" Target="slides/slide37.xml"/><Relationship Id="rId43" Type="http://schemas.openxmlformats.org/officeDocument/2006/relationships/slide" Target="slides/slide36.xml"/><Relationship Id="rId46" Type="http://schemas.openxmlformats.org/officeDocument/2006/relationships/slide" Target="slides/slide39.xml"/><Relationship Id="rId45" Type="http://schemas.openxmlformats.org/officeDocument/2006/relationships/slide" Target="slides/slide38.xml"/><Relationship Id="rId1" Type="http://schemas.openxmlformats.org/officeDocument/2006/relationships/theme" Target="theme/theme3.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2.xml"/><Relationship Id="rId48" Type="http://schemas.openxmlformats.org/officeDocument/2006/relationships/slide" Target="slides/slide41.xml"/><Relationship Id="rId47" Type="http://schemas.openxmlformats.org/officeDocument/2006/relationships/slide" Target="slides/slide40.xml"/><Relationship Id="rId49" Type="http://schemas.openxmlformats.org/officeDocument/2006/relationships/slide" Target="slides/slide42.xml"/><Relationship Id="rId5" Type="http://schemas.openxmlformats.org/officeDocument/2006/relationships/slideMaster" Target="slideMasters/slideMaster3.xml"/><Relationship Id="rId6" Type="http://schemas.openxmlformats.org/officeDocument/2006/relationships/slideMaster" Target="slideMasters/slideMaster4.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slide" Target="slides/slide24.xml"/><Relationship Id="rId30" Type="http://schemas.openxmlformats.org/officeDocument/2006/relationships/slide" Target="slides/slide23.xml"/><Relationship Id="rId33" Type="http://schemas.openxmlformats.org/officeDocument/2006/relationships/slide" Target="slides/slide26.xml"/><Relationship Id="rId32" Type="http://schemas.openxmlformats.org/officeDocument/2006/relationships/slide" Target="slides/slide25.xml"/><Relationship Id="rId35" Type="http://schemas.openxmlformats.org/officeDocument/2006/relationships/slide" Target="slides/slide28.xml"/><Relationship Id="rId34" Type="http://schemas.openxmlformats.org/officeDocument/2006/relationships/slide" Target="slides/slide27.xml"/><Relationship Id="rId71" Type="http://schemas.openxmlformats.org/officeDocument/2006/relationships/font" Target="fonts/ArialNarrow-boldItalic.fntdata"/><Relationship Id="rId70" Type="http://schemas.openxmlformats.org/officeDocument/2006/relationships/font" Target="fonts/ArialNarrow-italic.fntdata"/><Relationship Id="rId37" Type="http://schemas.openxmlformats.org/officeDocument/2006/relationships/slide" Target="slides/slide30.xml"/><Relationship Id="rId36" Type="http://schemas.openxmlformats.org/officeDocument/2006/relationships/slide" Target="slides/slide29.xml"/><Relationship Id="rId39" Type="http://schemas.openxmlformats.org/officeDocument/2006/relationships/slide" Target="slides/slide32.xml"/><Relationship Id="rId38" Type="http://schemas.openxmlformats.org/officeDocument/2006/relationships/slide" Target="slides/slide31.xml"/><Relationship Id="rId62" Type="http://schemas.openxmlformats.org/officeDocument/2006/relationships/slide" Target="slides/slide55.xml"/><Relationship Id="rId61" Type="http://schemas.openxmlformats.org/officeDocument/2006/relationships/slide" Target="slides/slide54.xml"/><Relationship Id="rId20" Type="http://schemas.openxmlformats.org/officeDocument/2006/relationships/slide" Target="slides/slide13.xml"/><Relationship Id="rId64" Type="http://schemas.openxmlformats.org/officeDocument/2006/relationships/slide" Target="slides/slide57.xml"/><Relationship Id="rId63" Type="http://schemas.openxmlformats.org/officeDocument/2006/relationships/slide" Target="slides/slide56.xml"/><Relationship Id="rId22" Type="http://schemas.openxmlformats.org/officeDocument/2006/relationships/slide" Target="slides/slide15.xml"/><Relationship Id="rId66" Type="http://schemas.openxmlformats.org/officeDocument/2006/relationships/slide" Target="slides/slide59.xml"/><Relationship Id="rId21" Type="http://schemas.openxmlformats.org/officeDocument/2006/relationships/slide" Target="slides/slide14.xml"/><Relationship Id="rId65" Type="http://schemas.openxmlformats.org/officeDocument/2006/relationships/slide" Target="slides/slide58.xml"/><Relationship Id="rId24" Type="http://schemas.openxmlformats.org/officeDocument/2006/relationships/slide" Target="slides/slide17.xml"/><Relationship Id="rId68" Type="http://schemas.openxmlformats.org/officeDocument/2006/relationships/font" Target="fonts/ArialNarrow-regular.fntdata"/><Relationship Id="rId23" Type="http://schemas.openxmlformats.org/officeDocument/2006/relationships/slide" Target="slides/slide16.xml"/><Relationship Id="rId67" Type="http://schemas.openxmlformats.org/officeDocument/2006/relationships/slide" Target="slides/slide60.xml"/><Relationship Id="rId60" Type="http://schemas.openxmlformats.org/officeDocument/2006/relationships/slide" Target="slides/slide53.xml"/><Relationship Id="rId26" Type="http://schemas.openxmlformats.org/officeDocument/2006/relationships/slide" Target="slides/slide19.xml"/><Relationship Id="rId25" Type="http://schemas.openxmlformats.org/officeDocument/2006/relationships/slide" Target="slides/slide18.xml"/><Relationship Id="rId69" Type="http://schemas.openxmlformats.org/officeDocument/2006/relationships/font" Target="fonts/ArialNarrow-bold.fntdata"/><Relationship Id="rId28" Type="http://schemas.openxmlformats.org/officeDocument/2006/relationships/slide" Target="slides/slide21.xml"/><Relationship Id="rId27" Type="http://schemas.openxmlformats.org/officeDocument/2006/relationships/slide" Target="slides/slide20.xml"/><Relationship Id="rId29" Type="http://schemas.openxmlformats.org/officeDocument/2006/relationships/slide" Target="slides/slide22.xml"/><Relationship Id="rId51" Type="http://schemas.openxmlformats.org/officeDocument/2006/relationships/slide" Target="slides/slide44.xml"/><Relationship Id="rId50" Type="http://schemas.openxmlformats.org/officeDocument/2006/relationships/slide" Target="slides/slide43.xml"/><Relationship Id="rId53" Type="http://schemas.openxmlformats.org/officeDocument/2006/relationships/slide" Target="slides/slide46.xml"/><Relationship Id="rId52" Type="http://schemas.openxmlformats.org/officeDocument/2006/relationships/slide" Target="slides/slide45.xml"/><Relationship Id="rId11" Type="http://schemas.openxmlformats.org/officeDocument/2006/relationships/slide" Target="slides/slide4.xml"/><Relationship Id="rId55" Type="http://schemas.openxmlformats.org/officeDocument/2006/relationships/slide" Target="slides/slide48.xml"/><Relationship Id="rId10" Type="http://schemas.openxmlformats.org/officeDocument/2006/relationships/slide" Target="slides/slide3.xml"/><Relationship Id="rId54" Type="http://schemas.openxmlformats.org/officeDocument/2006/relationships/slide" Target="slides/slide47.xml"/><Relationship Id="rId13" Type="http://schemas.openxmlformats.org/officeDocument/2006/relationships/slide" Target="slides/slide6.xml"/><Relationship Id="rId57" Type="http://schemas.openxmlformats.org/officeDocument/2006/relationships/slide" Target="slides/slide50.xml"/><Relationship Id="rId12" Type="http://schemas.openxmlformats.org/officeDocument/2006/relationships/slide" Target="slides/slide5.xml"/><Relationship Id="rId56" Type="http://schemas.openxmlformats.org/officeDocument/2006/relationships/slide" Target="slides/slide49.xml"/><Relationship Id="rId15" Type="http://schemas.openxmlformats.org/officeDocument/2006/relationships/slide" Target="slides/slide8.xml"/><Relationship Id="rId59" Type="http://schemas.openxmlformats.org/officeDocument/2006/relationships/slide" Target="slides/slide52.xml"/><Relationship Id="rId14" Type="http://schemas.openxmlformats.org/officeDocument/2006/relationships/slide" Target="slides/slide7.xml"/><Relationship Id="rId58" Type="http://schemas.openxmlformats.org/officeDocument/2006/relationships/slide" Target="slides/slide51.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9" name="Shape 179"/>
        <p:cNvGrpSpPr/>
        <p:nvPr/>
      </p:nvGrpSpPr>
      <p:grpSpPr>
        <a:xfrm>
          <a:off x="0" y="0"/>
          <a:ext cx="0" cy="0"/>
          <a:chOff x="0" y="0"/>
          <a:chExt cx="0" cy="0"/>
        </a:xfrm>
      </p:grpSpPr>
      <p:sp>
        <p:nvSpPr>
          <p:cNvPr id="180" name="Google Shape;180;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1" name="Google Shape;181;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4" name="Shape 284"/>
        <p:cNvGrpSpPr/>
        <p:nvPr/>
      </p:nvGrpSpPr>
      <p:grpSpPr>
        <a:xfrm>
          <a:off x="0" y="0"/>
          <a:ext cx="0" cy="0"/>
          <a:chOff x="0" y="0"/>
          <a:chExt cx="0" cy="0"/>
        </a:xfrm>
      </p:grpSpPr>
      <p:sp>
        <p:nvSpPr>
          <p:cNvPr id="285" name="Google Shape;285;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6" name="Google Shape;286;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0" i="0" lang="en-US" sz="1200" u="none" strike="noStrike">
                <a:solidFill>
                  <a:schemeClr val="dk1"/>
                </a:solidFill>
                <a:latin typeface="Calibri"/>
                <a:ea typeface="Calibri"/>
                <a:cs typeface="Calibri"/>
                <a:sym typeface="Calibri"/>
              </a:rPr>
              <a:t>attention à équilibre dans l'importance du outcome pour comparer NNT vs NNH</a:t>
            </a:r>
            <a:endParaRPr/>
          </a:p>
        </p:txBody>
      </p:sp>
      <p:sp>
        <p:nvSpPr>
          <p:cNvPr id="287" name="Google Shape;287;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1" name="Shape 291"/>
        <p:cNvGrpSpPr/>
        <p:nvPr/>
      </p:nvGrpSpPr>
      <p:grpSpPr>
        <a:xfrm>
          <a:off x="0" y="0"/>
          <a:ext cx="0" cy="0"/>
          <a:chOff x="0" y="0"/>
          <a:chExt cx="0" cy="0"/>
        </a:xfrm>
      </p:grpSpPr>
      <p:sp>
        <p:nvSpPr>
          <p:cNvPr id="292" name="Google Shape;292;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3" name="Google Shape;293;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7" name="Shape 297"/>
        <p:cNvGrpSpPr/>
        <p:nvPr/>
      </p:nvGrpSpPr>
      <p:grpSpPr>
        <a:xfrm>
          <a:off x="0" y="0"/>
          <a:ext cx="0" cy="0"/>
          <a:chOff x="0" y="0"/>
          <a:chExt cx="0" cy="0"/>
        </a:xfrm>
      </p:grpSpPr>
      <p:sp>
        <p:nvSpPr>
          <p:cNvPr id="298" name="Google Shape;298;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9" name="Google Shape;299;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Nommerez pas tous</a:t>
            </a:r>
            <a:endParaRPr/>
          </a:p>
        </p:txBody>
      </p:sp>
      <p:sp>
        <p:nvSpPr>
          <p:cNvPr id="300" name="Google Shape;300;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7" name="Shape 327"/>
        <p:cNvGrpSpPr/>
        <p:nvPr/>
      </p:nvGrpSpPr>
      <p:grpSpPr>
        <a:xfrm>
          <a:off x="0" y="0"/>
          <a:ext cx="0" cy="0"/>
          <a:chOff x="0" y="0"/>
          <a:chExt cx="0" cy="0"/>
        </a:xfrm>
      </p:grpSpPr>
      <p:sp>
        <p:nvSpPr>
          <p:cNvPr id="328" name="Google Shape;328;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9" name="Google Shape;329;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4" name="Shape 334"/>
        <p:cNvGrpSpPr/>
        <p:nvPr/>
      </p:nvGrpSpPr>
      <p:grpSpPr>
        <a:xfrm>
          <a:off x="0" y="0"/>
          <a:ext cx="0" cy="0"/>
          <a:chOff x="0" y="0"/>
          <a:chExt cx="0" cy="0"/>
        </a:xfrm>
      </p:grpSpPr>
      <p:sp>
        <p:nvSpPr>
          <p:cNvPr id="335" name="Google Shape;335;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6" name="Google Shape;336;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2" name="Shape 342"/>
        <p:cNvGrpSpPr/>
        <p:nvPr/>
      </p:nvGrpSpPr>
      <p:grpSpPr>
        <a:xfrm>
          <a:off x="0" y="0"/>
          <a:ext cx="0" cy="0"/>
          <a:chOff x="0" y="0"/>
          <a:chExt cx="0" cy="0"/>
        </a:xfrm>
      </p:grpSpPr>
      <p:sp>
        <p:nvSpPr>
          <p:cNvPr id="343" name="Google Shape;343;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4" name="Google Shape;344;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0" name="Shape 350"/>
        <p:cNvGrpSpPr/>
        <p:nvPr/>
      </p:nvGrpSpPr>
      <p:grpSpPr>
        <a:xfrm>
          <a:off x="0" y="0"/>
          <a:ext cx="0" cy="0"/>
          <a:chOff x="0" y="0"/>
          <a:chExt cx="0" cy="0"/>
        </a:xfrm>
      </p:grpSpPr>
      <p:sp>
        <p:nvSpPr>
          <p:cNvPr id="351" name="Google Shape;351;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2" name="Google Shape;352;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8" name="Shape 358"/>
        <p:cNvGrpSpPr/>
        <p:nvPr/>
      </p:nvGrpSpPr>
      <p:grpSpPr>
        <a:xfrm>
          <a:off x="0" y="0"/>
          <a:ext cx="0" cy="0"/>
          <a:chOff x="0" y="0"/>
          <a:chExt cx="0" cy="0"/>
        </a:xfrm>
      </p:grpSpPr>
      <p:sp>
        <p:nvSpPr>
          <p:cNvPr id="359" name="Google Shape;359;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0" name="Google Shape;360;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7" name="Shape 367"/>
        <p:cNvGrpSpPr/>
        <p:nvPr/>
      </p:nvGrpSpPr>
      <p:grpSpPr>
        <a:xfrm>
          <a:off x="0" y="0"/>
          <a:ext cx="0" cy="0"/>
          <a:chOff x="0" y="0"/>
          <a:chExt cx="0" cy="0"/>
        </a:xfrm>
      </p:grpSpPr>
      <p:sp>
        <p:nvSpPr>
          <p:cNvPr id="368" name="Google Shape;368;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9" name="Google Shape;369;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4" name="Shape 374"/>
        <p:cNvGrpSpPr/>
        <p:nvPr/>
      </p:nvGrpSpPr>
      <p:grpSpPr>
        <a:xfrm>
          <a:off x="0" y="0"/>
          <a:ext cx="0" cy="0"/>
          <a:chOff x="0" y="0"/>
          <a:chExt cx="0" cy="0"/>
        </a:xfrm>
      </p:grpSpPr>
      <p:sp>
        <p:nvSpPr>
          <p:cNvPr id="375" name="Google Shape;375;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6" name="Google Shape;376;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Mariage Megan et Harry</a:t>
            </a:r>
            <a:endParaRPr/>
          </a:p>
          <a:p>
            <a:pPr indent="0" lvl="0" marL="0" rtl="0" algn="l">
              <a:spcBef>
                <a:spcPts val="0"/>
              </a:spcBef>
              <a:spcAft>
                <a:spcPts val="0"/>
              </a:spcAft>
              <a:buNone/>
            </a:pPr>
            <a:r>
              <a:rPr lang="en-US"/>
              <a:t>&gt;12000 patients par étude</a:t>
            </a:r>
            <a:endParaRPr/>
          </a:p>
          <a:p>
            <a:pPr indent="0" lvl="0" marL="0" rtl="0" algn="l">
              <a:spcBef>
                <a:spcPts val="0"/>
              </a:spcBef>
              <a:spcAft>
                <a:spcPts val="0"/>
              </a:spcAft>
              <a:buNone/>
            </a:pPr>
            <a:r>
              <a:rPr lang="en-US"/>
              <a:t>Revue systématique de plus de 150 000</a:t>
            </a:r>
            <a:endParaRPr/>
          </a:p>
          <a:p>
            <a:pPr indent="0" lvl="0" marL="0" rtl="0" algn="l">
              <a:spcBef>
                <a:spcPts val="0"/>
              </a:spcBef>
              <a:spcAft>
                <a:spcPts val="0"/>
              </a:spcAft>
              <a:buNone/>
            </a:pPr>
            <a:r>
              <a:rPr lang="en-US"/>
              <a:t>Études britanniques</a:t>
            </a:r>
            <a:endParaRPr/>
          </a:p>
        </p:txBody>
      </p:sp>
      <p:sp>
        <p:nvSpPr>
          <p:cNvPr id="377" name="Google Shape;377;p1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5" name="Shape 185"/>
        <p:cNvGrpSpPr/>
        <p:nvPr/>
      </p:nvGrpSpPr>
      <p:grpSpPr>
        <a:xfrm>
          <a:off x="0" y="0"/>
          <a:ext cx="0" cy="0"/>
          <a:chOff x="0" y="0"/>
          <a:chExt cx="0" cy="0"/>
        </a:xfrm>
      </p:grpSpPr>
      <p:sp>
        <p:nvSpPr>
          <p:cNvPr id="186" name="Google Shape;186;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7" name="Google Shape;187;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Ni un grand orateur, Ni une sommité</a:t>
            </a:r>
            <a:endParaRPr/>
          </a:p>
          <a:p>
            <a:pPr indent="0" lvl="0" marL="0" rtl="0" algn="l">
              <a:spcBef>
                <a:spcPts val="0"/>
              </a:spcBef>
              <a:spcAft>
                <a:spcPts val="0"/>
              </a:spcAft>
              <a:buNone/>
            </a:pPr>
            <a:r>
              <a:t/>
            </a:r>
            <a:endParaRPr/>
          </a:p>
        </p:txBody>
      </p:sp>
      <p:sp>
        <p:nvSpPr>
          <p:cNvPr id="188" name="Google Shape;188;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2" name="Shape 382"/>
        <p:cNvGrpSpPr/>
        <p:nvPr/>
      </p:nvGrpSpPr>
      <p:grpSpPr>
        <a:xfrm>
          <a:off x="0" y="0"/>
          <a:ext cx="0" cy="0"/>
          <a:chOff x="0" y="0"/>
          <a:chExt cx="0" cy="0"/>
        </a:xfrm>
      </p:grpSpPr>
      <p:sp>
        <p:nvSpPr>
          <p:cNvPr id="383" name="Google Shape;383;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4" name="Google Shape;384;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1200">
                <a:solidFill>
                  <a:schemeClr val="dk1"/>
                </a:solidFill>
                <a:latin typeface="Calibri"/>
                <a:ea typeface="Calibri"/>
                <a:cs typeface="Calibri"/>
                <a:sym typeface="Calibri"/>
              </a:rPr>
              <a:t>Bel exemple que le ratio risques bénéfices chez les patients à plus faible risque devient souvent défavorable</a:t>
            </a:r>
            <a:endParaRPr/>
          </a:p>
          <a:p>
            <a:pPr indent="0" lvl="0" marL="0" rtl="0" algn="l">
              <a:spcBef>
                <a:spcPts val="0"/>
              </a:spcBef>
              <a:spcAft>
                <a:spcPts val="0"/>
              </a:spcAft>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None/>
            </a:pPr>
            <a:r>
              <a:rPr lang="en-US" sz="1200">
                <a:solidFill>
                  <a:schemeClr val="dk1"/>
                </a:solidFill>
                <a:latin typeface="Calibri"/>
                <a:ea typeface="Calibri"/>
                <a:cs typeface="Calibri"/>
                <a:sym typeface="Calibri"/>
              </a:rPr>
              <a:t>le bénéfice en valeur absolue du traitement varie de façon directement proportionnelle à la sévérité de la maladie</a:t>
            </a:r>
            <a:endParaRPr/>
          </a:p>
          <a:p>
            <a:pPr indent="0" lvl="0" marL="0" rtl="0" algn="l">
              <a:spcBef>
                <a:spcPts val="0"/>
              </a:spcBef>
              <a:spcAft>
                <a:spcPts val="0"/>
              </a:spcAft>
              <a:buNone/>
            </a:pPr>
            <a:r>
              <a:t/>
            </a:r>
            <a:endParaRPr sz="1200">
              <a:solidFill>
                <a:schemeClr val="dk1"/>
              </a:solidFill>
              <a:latin typeface="Calibri"/>
              <a:ea typeface="Calibri"/>
              <a:cs typeface="Calibri"/>
              <a:sym typeface="Calibri"/>
            </a:endParaRPr>
          </a:p>
        </p:txBody>
      </p:sp>
      <p:sp>
        <p:nvSpPr>
          <p:cNvPr id="385" name="Google Shape;385;p2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2" name="Shape 392"/>
        <p:cNvGrpSpPr/>
        <p:nvPr/>
      </p:nvGrpSpPr>
      <p:grpSpPr>
        <a:xfrm>
          <a:off x="0" y="0"/>
          <a:ext cx="0" cy="0"/>
          <a:chOff x="0" y="0"/>
          <a:chExt cx="0" cy="0"/>
        </a:xfrm>
      </p:grpSpPr>
      <p:sp>
        <p:nvSpPr>
          <p:cNvPr id="393" name="Google Shape;393;p2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4" name="Google Shape;394;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1" name="Shape 401"/>
        <p:cNvGrpSpPr/>
        <p:nvPr/>
      </p:nvGrpSpPr>
      <p:grpSpPr>
        <a:xfrm>
          <a:off x="0" y="0"/>
          <a:ext cx="0" cy="0"/>
          <a:chOff x="0" y="0"/>
          <a:chExt cx="0" cy="0"/>
        </a:xfrm>
      </p:grpSpPr>
      <p:sp>
        <p:nvSpPr>
          <p:cNvPr id="402" name="Google Shape;402;p2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3" name="Google Shape;403;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0" name="Shape 410"/>
        <p:cNvGrpSpPr/>
        <p:nvPr/>
      </p:nvGrpSpPr>
      <p:grpSpPr>
        <a:xfrm>
          <a:off x="0" y="0"/>
          <a:ext cx="0" cy="0"/>
          <a:chOff x="0" y="0"/>
          <a:chExt cx="0" cy="0"/>
        </a:xfrm>
      </p:grpSpPr>
      <p:sp>
        <p:nvSpPr>
          <p:cNvPr id="411" name="Google Shape;411;p2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2" name="Google Shape;412;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8" name="Shape 418"/>
        <p:cNvGrpSpPr/>
        <p:nvPr/>
      </p:nvGrpSpPr>
      <p:grpSpPr>
        <a:xfrm>
          <a:off x="0" y="0"/>
          <a:ext cx="0" cy="0"/>
          <a:chOff x="0" y="0"/>
          <a:chExt cx="0" cy="0"/>
        </a:xfrm>
      </p:grpSpPr>
      <p:sp>
        <p:nvSpPr>
          <p:cNvPr id="419" name="Google Shape;419;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0" name="Google Shape;420;p2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Repose sur au moins 2 revues systématiques sur le sujets</a:t>
            </a:r>
            <a:endParaRPr/>
          </a:p>
        </p:txBody>
      </p:sp>
      <p:sp>
        <p:nvSpPr>
          <p:cNvPr id="421" name="Google Shape;421;p2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26" name="Shape 426"/>
        <p:cNvGrpSpPr/>
        <p:nvPr/>
      </p:nvGrpSpPr>
      <p:grpSpPr>
        <a:xfrm>
          <a:off x="0" y="0"/>
          <a:ext cx="0" cy="0"/>
          <a:chOff x="0" y="0"/>
          <a:chExt cx="0" cy="0"/>
        </a:xfrm>
      </p:grpSpPr>
      <p:sp>
        <p:nvSpPr>
          <p:cNvPr id="427" name="Google Shape;427;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8" name="Google Shape;428;p2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Qu’une seule RCT courte durée de 200 patients sur le lyrica en douleur neuropathique</a:t>
            </a:r>
            <a:endParaRPr/>
          </a:p>
        </p:txBody>
      </p:sp>
      <p:sp>
        <p:nvSpPr>
          <p:cNvPr id="429" name="Google Shape;429;p2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36" name="Shape 436"/>
        <p:cNvGrpSpPr/>
        <p:nvPr/>
      </p:nvGrpSpPr>
      <p:grpSpPr>
        <a:xfrm>
          <a:off x="0" y="0"/>
          <a:ext cx="0" cy="0"/>
          <a:chOff x="0" y="0"/>
          <a:chExt cx="0" cy="0"/>
        </a:xfrm>
      </p:grpSpPr>
      <p:sp>
        <p:nvSpPr>
          <p:cNvPr id="437" name="Google Shape;437;p2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8" name="Google Shape;438;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52" name="Shape 452"/>
        <p:cNvGrpSpPr/>
        <p:nvPr/>
      </p:nvGrpSpPr>
      <p:grpSpPr>
        <a:xfrm>
          <a:off x="0" y="0"/>
          <a:ext cx="0" cy="0"/>
          <a:chOff x="0" y="0"/>
          <a:chExt cx="0" cy="0"/>
        </a:xfrm>
      </p:grpSpPr>
      <p:sp>
        <p:nvSpPr>
          <p:cNvPr id="453" name="Google Shape;453;p2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4" name="Google Shape;454;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61" name="Shape 461"/>
        <p:cNvGrpSpPr/>
        <p:nvPr/>
      </p:nvGrpSpPr>
      <p:grpSpPr>
        <a:xfrm>
          <a:off x="0" y="0"/>
          <a:ext cx="0" cy="0"/>
          <a:chOff x="0" y="0"/>
          <a:chExt cx="0" cy="0"/>
        </a:xfrm>
      </p:grpSpPr>
      <p:sp>
        <p:nvSpPr>
          <p:cNvPr id="462" name="Google Shape;462;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63" name="Google Shape;463;p2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nabiximols (Sativex)</a:t>
            </a:r>
            <a:endParaRPr/>
          </a:p>
          <a:p>
            <a:pPr indent="0" lvl="0" marL="0" rtl="0" algn="l">
              <a:spcBef>
                <a:spcPts val="0"/>
              </a:spcBef>
              <a:spcAft>
                <a:spcPts val="0"/>
              </a:spcAft>
              <a:buNone/>
            </a:pPr>
            <a:r>
              <a:t/>
            </a:r>
            <a:endParaRPr/>
          </a:p>
        </p:txBody>
      </p:sp>
      <p:sp>
        <p:nvSpPr>
          <p:cNvPr id="464" name="Google Shape;464;p2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70" name="Shape 470"/>
        <p:cNvGrpSpPr/>
        <p:nvPr/>
      </p:nvGrpSpPr>
      <p:grpSpPr>
        <a:xfrm>
          <a:off x="0" y="0"/>
          <a:ext cx="0" cy="0"/>
          <a:chOff x="0" y="0"/>
          <a:chExt cx="0" cy="0"/>
        </a:xfrm>
      </p:grpSpPr>
      <p:sp>
        <p:nvSpPr>
          <p:cNvPr id="471" name="Google Shape;471;p2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2" name="Google Shape;472;p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4" name="Shape 194"/>
        <p:cNvGrpSpPr/>
        <p:nvPr/>
      </p:nvGrpSpPr>
      <p:grpSpPr>
        <a:xfrm>
          <a:off x="0" y="0"/>
          <a:ext cx="0" cy="0"/>
          <a:chOff x="0" y="0"/>
          <a:chExt cx="0" cy="0"/>
        </a:xfrm>
      </p:grpSpPr>
      <p:sp>
        <p:nvSpPr>
          <p:cNvPr id="195" name="Google Shape;195;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6" name="Google Shape;196;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Grand intérêt pour la prévention du surdiagnostic</a:t>
            </a:r>
            <a:endParaRPr/>
          </a:p>
          <a:p>
            <a:pPr indent="0" lvl="0" marL="0" rtl="0" algn="l">
              <a:spcBef>
                <a:spcPts val="0"/>
              </a:spcBef>
              <a:spcAft>
                <a:spcPts val="0"/>
              </a:spcAft>
              <a:buNone/>
            </a:pPr>
            <a:r>
              <a:t/>
            </a:r>
            <a:endParaRPr/>
          </a:p>
        </p:txBody>
      </p:sp>
      <p:sp>
        <p:nvSpPr>
          <p:cNvPr id="197" name="Google Shape;197;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76" name="Shape 476"/>
        <p:cNvGrpSpPr/>
        <p:nvPr/>
      </p:nvGrpSpPr>
      <p:grpSpPr>
        <a:xfrm>
          <a:off x="0" y="0"/>
          <a:ext cx="0" cy="0"/>
          <a:chOff x="0" y="0"/>
          <a:chExt cx="0" cy="0"/>
        </a:xfrm>
      </p:grpSpPr>
      <p:sp>
        <p:nvSpPr>
          <p:cNvPr id="477" name="Google Shape;477;p3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8" name="Google Shape;478;p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83" name="Shape 483"/>
        <p:cNvGrpSpPr/>
        <p:nvPr/>
      </p:nvGrpSpPr>
      <p:grpSpPr>
        <a:xfrm>
          <a:off x="0" y="0"/>
          <a:ext cx="0" cy="0"/>
          <a:chOff x="0" y="0"/>
          <a:chExt cx="0" cy="0"/>
        </a:xfrm>
      </p:grpSpPr>
      <p:sp>
        <p:nvSpPr>
          <p:cNvPr id="484" name="Google Shape;484;p3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85" name="Google Shape;485;p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90" name="Shape 490"/>
        <p:cNvGrpSpPr/>
        <p:nvPr/>
      </p:nvGrpSpPr>
      <p:grpSpPr>
        <a:xfrm>
          <a:off x="0" y="0"/>
          <a:ext cx="0" cy="0"/>
          <a:chOff x="0" y="0"/>
          <a:chExt cx="0" cy="0"/>
        </a:xfrm>
      </p:grpSpPr>
      <p:sp>
        <p:nvSpPr>
          <p:cNvPr id="491" name="Google Shape;491;p3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92" name="Google Shape;492;p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99" name="Shape 499"/>
        <p:cNvGrpSpPr/>
        <p:nvPr/>
      </p:nvGrpSpPr>
      <p:grpSpPr>
        <a:xfrm>
          <a:off x="0" y="0"/>
          <a:ext cx="0" cy="0"/>
          <a:chOff x="0" y="0"/>
          <a:chExt cx="0" cy="0"/>
        </a:xfrm>
      </p:grpSpPr>
      <p:sp>
        <p:nvSpPr>
          <p:cNvPr id="500" name="Google Shape;500;p3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01" name="Google Shape;501;p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6" name="Shape 506"/>
        <p:cNvGrpSpPr/>
        <p:nvPr/>
      </p:nvGrpSpPr>
      <p:grpSpPr>
        <a:xfrm>
          <a:off x="0" y="0"/>
          <a:ext cx="0" cy="0"/>
          <a:chOff x="0" y="0"/>
          <a:chExt cx="0" cy="0"/>
        </a:xfrm>
      </p:grpSpPr>
      <p:sp>
        <p:nvSpPr>
          <p:cNvPr id="507" name="Google Shape;507;p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08" name="Google Shape;508;p3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85750" lvl="0" marL="285750" rtl="0" algn="l">
              <a:spcBef>
                <a:spcPts val="0"/>
              </a:spcBef>
              <a:spcAft>
                <a:spcPts val="0"/>
              </a:spcAft>
              <a:buClr>
                <a:schemeClr val="dk1"/>
              </a:buClr>
              <a:buSzPts val="2600"/>
              <a:buFont typeface="Arial"/>
              <a:buChar char="•"/>
            </a:pPr>
            <a:r>
              <a:rPr lang="en-US" sz="2600"/>
              <a:t>11 ECR (n = 51 419) ≥ 50 ans, suivi 2-7 ans</a:t>
            </a:r>
            <a:endParaRPr/>
          </a:p>
          <a:p>
            <a:pPr indent="-285750" lvl="1" marL="742950" rtl="0" algn="l">
              <a:spcBef>
                <a:spcPts val="0"/>
              </a:spcBef>
              <a:spcAft>
                <a:spcPts val="0"/>
              </a:spcAft>
              <a:buClr>
                <a:schemeClr val="dk1"/>
              </a:buClr>
              <a:buSzPts val="1200"/>
              <a:buFont typeface="Arial"/>
              <a:buChar char="•"/>
            </a:pPr>
            <a:r>
              <a:rPr lang="en-US"/>
              <a:t>Vit D vs placebo: 1 ECR (n = 2686) ↓ RRA fx −2.26% [95% IC, −4.53% to </a:t>
            </a:r>
            <a:r>
              <a:rPr lang="en-US" u="sng"/>
              <a:t>0.00</a:t>
            </a:r>
            <a:r>
              <a:rPr lang="en-US"/>
              <a:t>%] mais pas d’impact sur Fx hanche; </a:t>
            </a:r>
            <a:endParaRPr/>
          </a:p>
          <a:p>
            <a:pPr indent="-285750" lvl="1" marL="742950" rtl="0" algn="l">
              <a:spcBef>
                <a:spcPts val="0"/>
              </a:spcBef>
              <a:spcAft>
                <a:spcPts val="0"/>
              </a:spcAft>
              <a:buClr>
                <a:schemeClr val="dk1"/>
              </a:buClr>
              <a:buSzPts val="1200"/>
              <a:buFont typeface="Arial"/>
              <a:buChar char="•"/>
            </a:pPr>
            <a:r>
              <a:rPr lang="en-US"/>
              <a:t>Vit D + Ca: pas d’effet sur #fx total ni fx hanche : 1 ECR (n=36282) ; RRA −0.35% [95%CI, −1.02% to 0.31%]; 2 ECR (n = 36 727)</a:t>
            </a:r>
            <a:endParaRPr/>
          </a:p>
          <a:p>
            <a:pPr indent="0" lvl="0" marL="0" rtl="0" algn="l">
              <a:spcBef>
                <a:spcPts val="0"/>
              </a:spcBef>
              <a:spcAft>
                <a:spcPts val="0"/>
              </a:spcAft>
              <a:buNone/>
            </a:pPr>
            <a:r>
              <a:t/>
            </a:r>
            <a:endParaRPr/>
          </a:p>
        </p:txBody>
      </p:sp>
      <p:sp>
        <p:nvSpPr>
          <p:cNvPr id="509" name="Google Shape;509;p3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16" name="Shape 516"/>
        <p:cNvGrpSpPr/>
        <p:nvPr/>
      </p:nvGrpSpPr>
      <p:grpSpPr>
        <a:xfrm>
          <a:off x="0" y="0"/>
          <a:ext cx="0" cy="0"/>
          <a:chOff x="0" y="0"/>
          <a:chExt cx="0" cy="0"/>
        </a:xfrm>
      </p:grpSpPr>
      <p:sp>
        <p:nvSpPr>
          <p:cNvPr id="517" name="Google Shape;517;p3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18" name="Google Shape;518;p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31" name="Shape 531"/>
        <p:cNvGrpSpPr/>
        <p:nvPr/>
      </p:nvGrpSpPr>
      <p:grpSpPr>
        <a:xfrm>
          <a:off x="0" y="0"/>
          <a:ext cx="0" cy="0"/>
          <a:chOff x="0" y="0"/>
          <a:chExt cx="0" cy="0"/>
        </a:xfrm>
      </p:grpSpPr>
      <p:sp>
        <p:nvSpPr>
          <p:cNvPr id="532" name="Google Shape;532;p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33" name="Google Shape;533;p3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34" name="Google Shape;534;p3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47" name="Shape 547"/>
        <p:cNvGrpSpPr/>
        <p:nvPr/>
      </p:nvGrpSpPr>
      <p:grpSpPr>
        <a:xfrm>
          <a:off x="0" y="0"/>
          <a:ext cx="0" cy="0"/>
          <a:chOff x="0" y="0"/>
          <a:chExt cx="0" cy="0"/>
        </a:xfrm>
      </p:grpSpPr>
      <p:sp>
        <p:nvSpPr>
          <p:cNvPr id="548" name="Google Shape;548;p3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49" name="Google Shape;549;p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56" name="Shape 556"/>
        <p:cNvGrpSpPr/>
        <p:nvPr/>
      </p:nvGrpSpPr>
      <p:grpSpPr>
        <a:xfrm>
          <a:off x="0" y="0"/>
          <a:ext cx="0" cy="0"/>
          <a:chOff x="0" y="0"/>
          <a:chExt cx="0" cy="0"/>
        </a:xfrm>
      </p:grpSpPr>
      <p:sp>
        <p:nvSpPr>
          <p:cNvPr id="557" name="Google Shape;557;p3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58" name="Google Shape;558;p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63" name="Shape 563"/>
        <p:cNvGrpSpPr/>
        <p:nvPr/>
      </p:nvGrpSpPr>
      <p:grpSpPr>
        <a:xfrm>
          <a:off x="0" y="0"/>
          <a:ext cx="0" cy="0"/>
          <a:chOff x="0" y="0"/>
          <a:chExt cx="0" cy="0"/>
        </a:xfrm>
      </p:grpSpPr>
      <p:sp>
        <p:nvSpPr>
          <p:cNvPr id="564" name="Google Shape;564;p3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65" name="Google Shape;565;p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4" name="Shape 204"/>
        <p:cNvGrpSpPr/>
        <p:nvPr/>
      </p:nvGrpSpPr>
      <p:grpSpPr>
        <a:xfrm>
          <a:off x="0" y="0"/>
          <a:ext cx="0" cy="0"/>
          <a:chOff x="0" y="0"/>
          <a:chExt cx="0" cy="0"/>
        </a:xfrm>
      </p:grpSpPr>
      <p:sp>
        <p:nvSpPr>
          <p:cNvPr id="205" name="Google Shape;205;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6" name="Google Shape;206;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Mot clé = synthèse!</a:t>
            </a:r>
            <a:endParaRPr/>
          </a:p>
          <a:p>
            <a:pPr indent="0" lvl="0" marL="0" rtl="0" algn="l">
              <a:spcBef>
                <a:spcPts val="0"/>
              </a:spcBef>
              <a:spcAft>
                <a:spcPts val="0"/>
              </a:spcAft>
              <a:buNone/>
            </a:pPr>
            <a:r>
              <a:rPr lang="en-US"/>
              <a:t>Pour ceux qui veulent aller en profondeur : chaque médicament sera accompagné de ressources/articles intéressants</a:t>
            </a:r>
            <a:endParaRPr/>
          </a:p>
        </p:txBody>
      </p:sp>
      <p:sp>
        <p:nvSpPr>
          <p:cNvPr id="207" name="Google Shape;207;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70" name="Shape 570"/>
        <p:cNvGrpSpPr/>
        <p:nvPr/>
      </p:nvGrpSpPr>
      <p:grpSpPr>
        <a:xfrm>
          <a:off x="0" y="0"/>
          <a:ext cx="0" cy="0"/>
          <a:chOff x="0" y="0"/>
          <a:chExt cx="0" cy="0"/>
        </a:xfrm>
      </p:grpSpPr>
      <p:sp>
        <p:nvSpPr>
          <p:cNvPr id="571" name="Google Shape;571;p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72" name="Google Shape;572;p4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Manque de précision</a:t>
            </a:r>
            <a:endParaRPr/>
          </a:p>
        </p:txBody>
      </p:sp>
      <p:sp>
        <p:nvSpPr>
          <p:cNvPr id="573" name="Google Shape;573;p4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93" name="Shape 593"/>
        <p:cNvGrpSpPr/>
        <p:nvPr/>
      </p:nvGrpSpPr>
      <p:grpSpPr>
        <a:xfrm>
          <a:off x="0" y="0"/>
          <a:ext cx="0" cy="0"/>
          <a:chOff x="0" y="0"/>
          <a:chExt cx="0" cy="0"/>
        </a:xfrm>
      </p:grpSpPr>
      <p:sp>
        <p:nvSpPr>
          <p:cNvPr id="594" name="Google Shape;594;p4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95" name="Google Shape;595;p4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Q 1 à 2 ans</a:t>
            </a:r>
            <a:endParaRPr/>
          </a:p>
        </p:txBody>
      </p:sp>
      <p:sp>
        <p:nvSpPr>
          <p:cNvPr id="596" name="Google Shape;596;p4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02" name="Shape 602"/>
        <p:cNvGrpSpPr/>
        <p:nvPr/>
      </p:nvGrpSpPr>
      <p:grpSpPr>
        <a:xfrm>
          <a:off x="0" y="0"/>
          <a:ext cx="0" cy="0"/>
          <a:chOff x="0" y="0"/>
          <a:chExt cx="0" cy="0"/>
        </a:xfrm>
      </p:grpSpPr>
      <p:sp>
        <p:nvSpPr>
          <p:cNvPr id="603" name="Google Shape;603;p4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04" name="Google Shape;604;p4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11" name="Shape 611"/>
        <p:cNvGrpSpPr/>
        <p:nvPr/>
      </p:nvGrpSpPr>
      <p:grpSpPr>
        <a:xfrm>
          <a:off x="0" y="0"/>
          <a:ext cx="0" cy="0"/>
          <a:chOff x="0" y="0"/>
          <a:chExt cx="0" cy="0"/>
        </a:xfrm>
      </p:grpSpPr>
      <p:sp>
        <p:nvSpPr>
          <p:cNvPr id="612" name="Google Shape;612;p4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13" name="Google Shape;613;p4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18" name="Shape 618"/>
        <p:cNvGrpSpPr/>
        <p:nvPr/>
      </p:nvGrpSpPr>
      <p:grpSpPr>
        <a:xfrm>
          <a:off x="0" y="0"/>
          <a:ext cx="0" cy="0"/>
          <a:chOff x="0" y="0"/>
          <a:chExt cx="0" cy="0"/>
        </a:xfrm>
      </p:grpSpPr>
      <p:sp>
        <p:nvSpPr>
          <p:cNvPr id="619" name="Google Shape;619;p4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20" name="Google Shape;620;p4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Calibri"/>
              <a:buNone/>
            </a:pPr>
            <a:r>
              <a:rPr lang="en-US">
                <a:solidFill>
                  <a:srgbClr val="000000"/>
                </a:solidFill>
                <a:latin typeface="Calibri"/>
                <a:ea typeface="Calibri"/>
                <a:cs typeface="Calibri"/>
                <a:sym typeface="Calibri"/>
              </a:rPr>
              <a:t>Durée d’étude = max 42 jours</a:t>
            </a:r>
            <a:endParaRPr>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200"/>
              <a:buFont typeface="Calibri"/>
              <a:buNone/>
            </a:pPr>
            <a:r>
              <a:rPr lang="en-US">
                <a:solidFill>
                  <a:srgbClr val="000000"/>
                </a:solidFill>
                <a:latin typeface="Calibri"/>
                <a:ea typeface="Calibri"/>
                <a:cs typeface="Calibri"/>
                <a:sym typeface="Calibri"/>
              </a:rPr>
              <a:t>Résultats non-publiés</a:t>
            </a:r>
            <a:endParaRPr>
              <a:solidFill>
                <a:srgbClr val="000000"/>
              </a:solidFill>
              <a:latin typeface="Calibri"/>
              <a:ea typeface="Calibri"/>
              <a:cs typeface="Calibri"/>
              <a:sym typeface="Calibri"/>
            </a:endParaRPr>
          </a:p>
          <a:p>
            <a:pPr indent="0" lvl="0" marL="0" rtl="0" algn="l">
              <a:spcBef>
                <a:spcPts val="0"/>
              </a:spcBef>
              <a:spcAft>
                <a:spcPts val="0"/>
              </a:spcAft>
              <a:buNone/>
            </a:pPr>
            <a:r>
              <a:t/>
            </a:r>
            <a:endParaRPr/>
          </a:p>
        </p:txBody>
      </p:sp>
      <p:sp>
        <p:nvSpPr>
          <p:cNvPr id="621" name="Google Shape;621;p4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29" name="Shape 629"/>
        <p:cNvGrpSpPr/>
        <p:nvPr/>
      </p:nvGrpSpPr>
      <p:grpSpPr>
        <a:xfrm>
          <a:off x="0" y="0"/>
          <a:ext cx="0" cy="0"/>
          <a:chOff x="0" y="0"/>
          <a:chExt cx="0" cy="0"/>
        </a:xfrm>
      </p:grpSpPr>
      <p:sp>
        <p:nvSpPr>
          <p:cNvPr id="630" name="Google Shape;630;p4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31" name="Google Shape;631;p4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39" name="Shape 639"/>
        <p:cNvGrpSpPr/>
        <p:nvPr/>
      </p:nvGrpSpPr>
      <p:grpSpPr>
        <a:xfrm>
          <a:off x="0" y="0"/>
          <a:ext cx="0" cy="0"/>
          <a:chOff x="0" y="0"/>
          <a:chExt cx="0" cy="0"/>
        </a:xfrm>
      </p:grpSpPr>
      <p:sp>
        <p:nvSpPr>
          <p:cNvPr id="640" name="Google Shape;640;p4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41" name="Google Shape;641;p4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FFFFFF"/>
              </a:buClr>
              <a:buSzPts val="1200"/>
              <a:buFont typeface="Calibri"/>
              <a:buNone/>
            </a:pPr>
            <a:r>
              <a:rPr lang="en-US" sz="1200">
                <a:solidFill>
                  <a:srgbClr val="FFFFFF"/>
                </a:solidFill>
                <a:latin typeface="Calibri"/>
                <a:ea typeface="Calibri"/>
                <a:cs typeface="Calibri"/>
                <a:sym typeface="Calibri"/>
              </a:rPr>
              <a:t>(désordres électrolytiques, cirrhose, IRC) </a:t>
            </a:r>
            <a:endParaRPr/>
          </a:p>
          <a:p>
            <a:pPr indent="0" lvl="0" marL="0" rtl="0" algn="l">
              <a:spcBef>
                <a:spcPts val="0"/>
              </a:spcBef>
              <a:spcAft>
                <a:spcPts val="0"/>
              </a:spcAft>
              <a:buNone/>
            </a:pPr>
            <a:r>
              <a:t/>
            </a:r>
            <a:endParaRPr/>
          </a:p>
        </p:txBody>
      </p:sp>
      <p:sp>
        <p:nvSpPr>
          <p:cNvPr id="642" name="Google Shape;642;p4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50" name="Shape 650"/>
        <p:cNvGrpSpPr/>
        <p:nvPr/>
      </p:nvGrpSpPr>
      <p:grpSpPr>
        <a:xfrm>
          <a:off x="0" y="0"/>
          <a:ext cx="0" cy="0"/>
          <a:chOff x="0" y="0"/>
          <a:chExt cx="0" cy="0"/>
        </a:xfrm>
      </p:grpSpPr>
      <p:sp>
        <p:nvSpPr>
          <p:cNvPr id="651" name="Google Shape;651;p4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52" name="Google Shape;652;p4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59" name="Shape 659"/>
        <p:cNvGrpSpPr/>
        <p:nvPr/>
      </p:nvGrpSpPr>
      <p:grpSpPr>
        <a:xfrm>
          <a:off x="0" y="0"/>
          <a:ext cx="0" cy="0"/>
          <a:chOff x="0" y="0"/>
          <a:chExt cx="0" cy="0"/>
        </a:xfrm>
      </p:grpSpPr>
      <p:sp>
        <p:nvSpPr>
          <p:cNvPr id="660" name="Google Shape;660;p4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61" name="Google Shape;661;p4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66" name="Shape 666"/>
        <p:cNvGrpSpPr/>
        <p:nvPr/>
      </p:nvGrpSpPr>
      <p:grpSpPr>
        <a:xfrm>
          <a:off x="0" y="0"/>
          <a:ext cx="0" cy="0"/>
          <a:chOff x="0" y="0"/>
          <a:chExt cx="0" cy="0"/>
        </a:xfrm>
      </p:grpSpPr>
      <p:sp>
        <p:nvSpPr>
          <p:cNvPr id="667" name="Google Shape;667;p4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68" name="Google Shape;668;p4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Aucun impact sur les choses qui nous intéressent…</a:t>
            </a:r>
            <a:endParaRPr/>
          </a:p>
        </p:txBody>
      </p:sp>
      <p:sp>
        <p:nvSpPr>
          <p:cNvPr id="669" name="Google Shape;669;p4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1" name="Shape 211"/>
        <p:cNvGrpSpPr/>
        <p:nvPr/>
      </p:nvGrpSpPr>
      <p:grpSpPr>
        <a:xfrm>
          <a:off x="0" y="0"/>
          <a:ext cx="0" cy="0"/>
          <a:chOff x="0" y="0"/>
          <a:chExt cx="0" cy="0"/>
        </a:xfrm>
      </p:grpSpPr>
      <p:sp>
        <p:nvSpPr>
          <p:cNvPr id="212" name="Google Shape;212;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3" name="Google Shape;213;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74" name="Shape 674"/>
        <p:cNvGrpSpPr/>
        <p:nvPr/>
      </p:nvGrpSpPr>
      <p:grpSpPr>
        <a:xfrm>
          <a:off x="0" y="0"/>
          <a:ext cx="0" cy="0"/>
          <a:chOff x="0" y="0"/>
          <a:chExt cx="0" cy="0"/>
        </a:xfrm>
      </p:grpSpPr>
      <p:sp>
        <p:nvSpPr>
          <p:cNvPr id="675" name="Google Shape;675;p5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76" name="Google Shape;676;p5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Hospitalisations augmentés = Saxagliptin et alogliptin</a:t>
            </a:r>
            <a:endParaRPr/>
          </a:p>
        </p:txBody>
      </p:sp>
      <p:sp>
        <p:nvSpPr>
          <p:cNvPr id="677" name="Google Shape;677;p5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97" name="Shape 697"/>
        <p:cNvGrpSpPr/>
        <p:nvPr/>
      </p:nvGrpSpPr>
      <p:grpSpPr>
        <a:xfrm>
          <a:off x="0" y="0"/>
          <a:ext cx="0" cy="0"/>
          <a:chOff x="0" y="0"/>
          <a:chExt cx="0" cy="0"/>
        </a:xfrm>
      </p:grpSpPr>
      <p:sp>
        <p:nvSpPr>
          <p:cNvPr id="698" name="Google Shape;698;p5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99" name="Google Shape;699;p5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04" name="Shape 704"/>
        <p:cNvGrpSpPr/>
        <p:nvPr/>
      </p:nvGrpSpPr>
      <p:grpSpPr>
        <a:xfrm>
          <a:off x="0" y="0"/>
          <a:ext cx="0" cy="0"/>
          <a:chOff x="0" y="0"/>
          <a:chExt cx="0" cy="0"/>
        </a:xfrm>
      </p:grpSpPr>
      <p:sp>
        <p:nvSpPr>
          <p:cNvPr id="705" name="Google Shape;705;p5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06" name="Google Shape;706;p5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13" name="Shape 713"/>
        <p:cNvGrpSpPr/>
        <p:nvPr/>
      </p:nvGrpSpPr>
      <p:grpSpPr>
        <a:xfrm>
          <a:off x="0" y="0"/>
          <a:ext cx="0" cy="0"/>
          <a:chOff x="0" y="0"/>
          <a:chExt cx="0" cy="0"/>
        </a:xfrm>
      </p:grpSpPr>
      <p:sp>
        <p:nvSpPr>
          <p:cNvPr id="714" name="Google Shape;714;p5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15" name="Google Shape;715;p5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Vintage jeff goldblum</a:t>
            </a:r>
            <a:endParaRPr/>
          </a:p>
        </p:txBody>
      </p:sp>
      <p:sp>
        <p:nvSpPr>
          <p:cNvPr id="716" name="Google Shape;716;p5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21" name="Shape 721"/>
        <p:cNvGrpSpPr/>
        <p:nvPr/>
      </p:nvGrpSpPr>
      <p:grpSpPr>
        <a:xfrm>
          <a:off x="0" y="0"/>
          <a:ext cx="0" cy="0"/>
          <a:chOff x="0" y="0"/>
          <a:chExt cx="0" cy="0"/>
        </a:xfrm>
      </p:grpSpPr>
      <p:sp>
        <p:nvSpPr>
          <p:cNvPr id="722" name="Google Shape;722;p5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23" name="Google Shape;723;p5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Si des bénéfices existent, ils sont modestes</a:t>
            </a:r>
            <a:endParaRPr/>
          </a:p>
          <a:p>
            <a:pPr indent="0" lvl="0" marL="0" marR="0" rtl="0" algn="l">
              <a:lnSpc>
                <a:spcPct val="100000"/>
              </a:lnSpc>
              <a:spcBef>
                <a:spcPts val="0"/>
              </a:spcBef>
              <a:spcAft>
                <a:spcPts val="0"/>
              </a:spcAft>
              <a:buClr>
                <a:schemeClr val="dk1"/>
              </a:buClr>
              <a:buSzPts val="1200"/>
              <a:buFont typeface="Calibri"/>
              <a:buNone/>
            </a:pPr>
            <a:r>
              <a:rPr lang="en-US"/>
              <a:t>Augmentation modeste de la force physique (7%)</a:t>
            </a:r>
            <a:endParaRPr/>
          </a:p>
          <a:p>
            <a:pPr indent="0" lvl="0" marL="0" rtl="0" algn="l">
              <a:spcBef>
                <a:spcPts val="0"/>
              </a:spcBef>
              <a:spcAft>
                <a:spcPts val="0"/>
              </a:spcAft>
              <a:buNone/>
            </a:pPr>
            <a:r>
              <a:t/>
            </a:r>
            <a:endParaRPr/>
          </a:p>
        </p:txBody>
      </p:sp>
      <p:sp>
        <p:nvSpPr>
          <p:cNvPr id="724" name="Google Shape;724;p5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42" name="Shape 742"/>
        <p:cNvGrpSpPr/>
        <p:nvPr/>
      </p:nvGrpSpPr>
      <p:grpSpPr>
        <a:xfrm>
          <a:off x="0" y="0"/>
          <a:ext cx="0" cy="0"/>
          <a:chOff x="0" y="0"/>
          <a:chExt cx="0" cy="0"/>
        </a:xfrm>
      </p:grpSpPr>
      <p:sp>
        <p:nvSpPr>
          <p:cNvPr id="743" name="Google Shape;743;p5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44" name="Google Shape;744;p5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51" name="Shape 751"/>
        <p:cNvGrpSpPr/>
        <p:nvPr/>
      </p:nvGrpSpPr>
      <p:grpSpPr>
        <a:xfrm>
          <a:off x="0" y="0"/>
          <a:ext cx="0" cy="0"/>
          <a:chOff x="0" y="0"/>
          <a:chExt cx="0" cy="0"/>
        </a:xfrm>
      </p:grpSpPr>
      <p:sp>
        <p:nvSpPr>
          <p:cNvPr id="752" name="Google Shape;752;p5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53" name="Google Shape;753;p5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US"/>
              <a:t>Inhibiteurs de la phosphodiesterase (e.g. sildenafil)</a:t>
            </a:r>
            <a:endParaRPr/>
          </a:p>
          <a:p>
            <a:pPr indent="0" lvl="0" marL="0" marR="0" rtl="0" algn="l">
              <a:lnSpc>
                <a:spcPct val="100000"/>
              </a:lnSpc>
              <a:spcBef>
                <a:spcPts val="0"/>
              </a:spcBef>
              <a:spcAft>
                <a:spcPts val="0"/>
              </a:spcAft>
              <a:buClr>
                <a:schemeClr val="dk1"/>
              </a:buClr>
              <a:buSzPts val="1200"/>
              <a:buFont typeface="Calibri"/>
              <a:buNone/>
            </a:pPr>
            <a:r>
              <a:rPr lang="en-US"/>
              <a:t>Antidépresseurs </a:t>
            </a:r>
            <a:endParaRPr/>
          </a:p>
          <a:p>
            <a:pPr indent="0" lvl="0" marL="0" rtl="0" algn="l">
              <a:spcBef>
                <a:spcPts val="0"/>
              </a:spcBef>
              <a:spcAft>
                <a:spcPts val="0"/>
              </a:spcAft>
              <a:buNone/>
            </a:pPr>
            <a:r>
              <a:t/>
            </a:r>
            <a:endParaRPr/>
          </a:p>
        </p:txBody>
      </p:sp>
      <p:sp>
        <p:nvSpPr>
          <p:cNvPr id="754" name="Google Shape;754;p5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58" name="Shape 758"/>
        <p:cNvGrpSpPr/>
        <p:nvPr/>
      </p:nvGrpSpPr>
      <p:grpSpPr>
        <a:xfrm>
          <a:off x="0" y="0"/>
          <a:ext cx="0" cy="0"/>
          <a:chOff x="0" y="0"/>
          <a:chExt cx="0" cy="0"/>
        </a:xfrm>
      </p:grpSpPr>
      <p:sp>
        <p:nvSpPr>
          <p:cNvPr id="759" name="Google Shape;759;p5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60" name="Google Shape;760;p5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67" name="Shape 767"/>
        <p:cNvGrpSpPr/>
        <p:nvPr/>
      </p:nvGrpSpPr>
      <p:grpSpPr>
        <a:xfrm>
          <a:off x="0" y="0"/>
          <a:ext cx="0" cy="0"/>
          <a:chOff x="0" y="0"/>
          <a:chExt cx="0" cy="0"/>
        </a:xfrm>
      </p:grpSpPr>
      <p:sp>
        <p:nvSpPr>
          <p:cNvPr id="768" name="Google Shape;768;p5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69" name="Google Shape;769;p5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Ex  de médicaments nuisibles : Vioxx, Thalidomide</a:t>
            </a:r>
            <a:endParaRPr/>
          </a:p>
        </p:txBody>
      </p:sp>
      <p:sp>
        <p:nvSpPr>
          <p:cNvPr id="770" name="Google Shape;770;p5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74" name="Shape 774"/>
        <p:cNvGrpSpPr/>
        <p:nvPr/>
      </p:nvGrpSpPr>
      <p:grpSpPr>
        <a:xfrm>
          <a:off x="0" y="0"/>
          <a:ext cx="0" cy="0"/>
          <a:chOff x="0" y="0"/>
          <a:chExt cx="0" cy="0"/>
        </a:xfrm>
      </p:grpSpPr>
      <p:sp>
        <p:nvSpPr>
          <p:cNvPr id="775" name="Google Shape;775;p5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76" name="Google Shape;776;p5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0" name="Shape 230"/>
        <p:cNvGrpSpPr/>
        <p:nvPr/>
      </p:nvGrpSpPr>
      <p:grpSpPr>
        <a:xfrm>
          <a:off x="0" y="0"/>
          <a:ext cx="0" cy="0"/>
          <a:chOff x="0" y="0"/>
          <a:chExt cx="0" cy="0"/>
        </a:xfrm>
      </p:grpSpPr>
      <p:sp>
        <p:nvSpPr>
          <p:cNvPr id="231" name="Google Shape;231;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2" name="Google Shape;232;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3" name="Google Shape;233;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82" name="Shape 782"/>
        <p:cNvGrpSpPr/>
        <p:nvPr/>
      </p:nvGrpSpPr>
      <p:grpSpPr>
        <a:xfrm>
          <a:off x="0" y="0"/>
          <a:ext cx="0" cy="0"/>
          <a:chOff x="0" y="0"/>
          <a:chExt cx="0" cy="0"/>
        </a:xfrm>
      </p:grpSpPr>
      <p:sp>
        <p:nvSpPr>
          <p:cNvPr id="783" name="Google Shape;783;p6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84" name="Google Shape;784;p6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85" name="Google Shape;785;p6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5" name="Shape 245"/>
        <p:cNvGrpSpPr/>
        <p:nvPr/>
      </p:nvGrpSpPr>
      <p:grpSpPr>
        <a:xfrm>
          <a:off x="0" y="0"/>
          <a:ext cx="0" cy="0"/>
          <a:chOff x="0" y="0"/>
          <a:chExt cx="0" cy="0"/>
        </a:xfrm>
      </p:grpSpPr>
      <p:sp>
        <p:nvSpPr>
          <p:cNvPr id="246" name="Google Shape;246;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7" name="Google Shape;247;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Plusieurs appelé, seulement 10 élus</a:t>
            </a:r>
            <a:endParaRPr/>
          </a:p>
          <a:p>
            <a:pPr indent="0" lvl="0" marL="0" rtl="0" algn="l">
              <a:spcBef>
                <a:spcPts val="0"/>
              </a:spcBef>
              <a:spcAft>
                <a:spcPts val="0"/>
              </a:spcAft>
              <a:buNone/>
            </a:pPr>
            <a:r>
              <a:rPr lang="en-US"/>
              <a:t>Balance bénéfices risques fragile</a:t>
            </a:r>
            <a:endParaRPr/>
          </a:p>
        </p:txBody>
      </p:sp>
      <p:sp>
        <p:nvSpPr>
          <p:cNvPr id="248" name="Google Shape;248;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5" name="Shape 255"/>
        <p:cNvGrpSpPr/>
        <p:nvPr/>
      </p:nvGrpSpPr>
      <p:grpSpPr>
        <a:xfrm>
          <a:off x="0" y="0"/>
          <a:ext cx="0" cy="0"/>
          <a:chOff x="0" y="0"/>
          <a:chExt cx="0" cy="0"/>
        </a:xfrm>
      </p:grpSpPr>
      <p:sp>
        <p:nvSpPr>
          <p:cNvPr id="256" name="Google Shape;256;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7" name="Google Shape;257;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Attention à la dichotomie</a:t>
            </a:r>
            <a:endParaRPr/>
          </a:p>
          <a:p>
            <a:pPr indent="0" lvl="0" marL="0" rtl="0" algn="l">
              <a:spcBef>
                <a:spcPts val="0"/>
              </a:spcBef>
              <a:spcAft>
                <a:spcPts val="0"/>
              </a:spcAft>
              <a:buNone/>
            </a:pPr>
            <a:r>
              <a:rPr lang="en-US"/>
              <a:t>La plupart des médicaments se retrouve dans la zone grise</a:t>
            </a:r>
            <a:endParaRPr/>
          </a:p>
          <a:p>
            <a:pPr indent="0" lvl="0" marL="0" rtl="0" algn="l">
              <a:spcBef>
                <a:spcPts val="0"/>
              </a:spcBef>
              <a:spcAft>
                <a:spcPts val="0"/>
              </a:spcAft>
              <a:buNone/>
            </a:pPr>
            <a:r>
              <a:rPr lang="en-US"/>
              <a:t>Les situations cliniques/indications y sont aussi pour beaucoup</a:t>
            </a:r>
            <a:endParaRPr/>
          </a:p>
          <a:p>
            <a:pPr indent="0" lvl="0" marL="0" rtl="0" algn="l">
              <a:spcBef>
                <a:spcPts val="0"/>
              </a:spcBef>
              <a:spcAft>
                <a:spcPts val="0"/>
              </a:spcAft>
              <a:buNone/>
            </a:pPr>
            <a:r>
              <a:rPr lang="en-US"/>
              <a:t>Après tout, les médicaments dangereux sont retirés du marché</a:t>
            </a:r>
            <a:endParaRPr/>
          </a:p>
        </p:txBody>
      </p:sp>
      <p:sp>
        <p:nvSpPr>
          <p:cNvPr id="258" name="Google Shape;258;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0" name="Shape 270"/>
        <p:cNvGrpSpPr/>
        <p:nvPr/>
      </p:nvGrpSpPr>
      <p:grpSpPr>
        <a:xfrm>
          <a:off x="0" y="0"/>
          <a:ext cx="0" cy="0"/>
          <a:chOff x="0" y="0"/>
          <a:chExt cx="0" cy="0"/>
        </a:xfrm>
      </p:grpSpPr>
      <p:sp>
        <p:nvSpPr>
          <p:cNvPr id="271" name="Google Shape;271;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2" name="Google Shape;272;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Pas de faux espoir, le but n’est pas de déprescrire en masse les médicaments que je vous présente</a:t>
            </a:r>
            <a:endParaRPr/>
          </a:p>
          <a:p>
            <a:pPr indent="0" lvl="0" marL="0" rtl="0" algn="l">
              <a:spcBef>
                <a:spcPts val="0"/>
              </a:spcBef>
              <a:spcAft>
                <a:spcPts val="0"/>
              </a:spcAft>
              <a:buNone/>
            </a:pPr>
            <a:r>
              <a:rPr lang="en-US"/>
              <a:t>Plus difficile </a:t>
            </a:r>
            <a:r>
              <a:rPr b="0" i="0" lang="en-US" sz="1200" u="none" strike="noStrike">
                <a:solidFill>
                  <a:schemeClr val="dk1"/>
                </a:solidFill>
                <a:latin typeface="Calibri"/>
                <a:ea typeface="Calibri"/>
                <a:cs typeface="Calibri"/>
                <a:sym typeface="Calibri"/>
              </a:rPr>
              <a:t>d'abandonner une pratique usuelle que d'intégrer une nouveauté!</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Semer une graine, un doute que ces médicaments ne sont pas toujours la meilleure solution</a:t>
            </a:r>
            <a:endParaRPr/>
          </a:p>
          <a:p>
            <a:pPr indent="0" lvl="0" marL="0" rtl="0" algn="l">
              <a:spcBef>
                <a:spcPts val="0"/>
              </a:spcBef>
              <a:spcAft>
                <a:spcPts val="0"/>
              </a:spcAft>
              <a:buNone/>
            </a:pPr>
            <a:r>
              <a:t/>
            </a:r>
            <a:endParaRPr/>
          </a:p>
        </p:txBody>
      </p:sp>
      <p:sp>
        <p:nvSpPr>
          <p:cNvPr id="273" name="Google Shape;273;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jpg"/><Relationship Id="rId3" Type="http://schemas.openxmlformats.org/officeDocument/2006/relationships/image" Target="../media/image8.jp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jpg"/><Relationship Id="rId3" Type="http://schemas.openxmlformats.org/officeDocument/2006/relationships/image" Target="../media/image8.jp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jpg"/><Relationship Id="rId3" Type="http://schemas.openxmlformats.org/officeDocument/2006/relationships/image" Target="../media/image8.jp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jpg"/><Relationship Id="rId3" Type="http://schemas.openxmlformats.org/officeDocument/2006/relationships/image" Target="../media/image8.jp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jpg"/><Relationship Id="rId3" Type="http://schemas.openxmlformats.org/officeDocument/2006/relationships/image" Target="../media/image8.jp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jpg"/><Relationship Id="rId3" Type="http://schemas.openxmlformats.org/officeDocument/2006/relationships/image" Target="../media/image8.jp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jpg"/><Relationship Id="rId3" Type="http://schemas.openxmlformats.org/officeDocument/2006/relationships/image" Target="../media/image8.jp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jpg"/><Relationship Id="rId3" Type="http://schemas.openxmlformats.org/officeDocument/2006/relationships/image" Target="../media/image8.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jpg"/><Relationship Id="rId3" Type="http://schemas.openxmlformats.org/officeDocument/2006/relationships/image" Target="../media/image8.jp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jpg"/><Relationship Id="rId3" Type="http://schemas.openxmlformats.org/officeDocument/2006/relationships/image" Target="../media/image8.jp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_Diapositive de titre" type="title">
  <p:cSld name="TITLE">
    <p:spTree>
      <p:nvGrpSpPr>
        <p:cNvPr id="14" name="Shape 14"/>
        <p:cNvGrpSpPr/>
        <p:nvPr/>
      </p:nvGrpSpPr>
      <p:grpSpPr>
        <a:xfrm>
          <a:off x="0" y="0"/>
          <a:ext cx="0" cy="0"/>
          <a:chOff x="0" y="0"/>
          <a:chExt cx="0" cy="0"/>
        </a:xfrm>
      </p:grpSpPr>
      <p:sp>
        <p:nvSpPr>
          <p:cNvPr id="15" name="Google Shape;15;p2"/>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Autofit/>
          </a:bodyPr>
          <a:lstStyle>
            <a:lvl1pPr lvl="0" marR="0" rtl="0" algn="ctr">
              <a:spcBef>
                <a:spcPts val="0"/>
              </a:spcBef>
              <a:spcAft>
                <a:spcPts val="0"/>
              </a:spcAft>
              <a:buClr>
                <a:schemeClr val="dk1"/>
              </a:buClr>
              <a:buSzPts val="6000"/>
              <a:buFont typeface="Calibri"/>
              <a:buNone/>
              <a:defRPr b="0" i="0" sz="60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6" name="Google Shape;16;p2"/>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Autofit/>
          </a:bodyPr>
          <a:lstStyle>
            <a:lvl1pPr lvl="0" marR="0" rtl="0" algn="ctr">
              <a:spcBef>
                <a:spcPts val="48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1pPr>
            <a:lvl2pPr lvl="1" marR="0" rtl="0" algn="ctr">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2pPr>
            <a:lvl3pPr lvl="2" marR="0" rtl="0" algn="ctr">
              <a:spcBef>
                <a:spcPts val="36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3pPr>
            <a:lvl4pPr lvl="3" marR="0" rtl="0" algn="ctr">
              <a:spcBef>
                <a:spcPts val="32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4pPr>
            <a:lvl5pPr lvl="4" marR="0" rtl="0" algn="ctr">
              <a:spcBef>
                <a:spcPts val="32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5pPr>
            <a:lvl6pPr lvl="5" marR="0" rtl="0" algn="ctr">
              <a:spcBef>
                <a:spcPts val="32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6pPr>
            <a:lvl7pPr lvl="6" marR="0" rtl="0" algn="ctr">
              <a:spcBef>
                <a:spcPts val="32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7pPr>
            <a:lvl8pPr lvl="7" marR="0" rtl="0" algn="ctr">
              <a:spcBef>
                <a:spcPts val="32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8pPr>
            <a:lvl9pPr lvl="8" marR="0" rtl="0" algn="ctr">
              <a:spcBef>
                <a:spcPts val="320"/>
              </a:spcBef>
              <a:spcAft>
                <a:spcPts val="0"/>
              </a:spcAft>
              <a:buClr>
                <a:schemeClr val="dk1"/>
              </a:buClr>
              <a:buSzPts val="1600"/>
              <a:buFont typeface="Arial"/>
              <a:buNone/>
              <a:defRPr b="0" i="0" sz="1600" u="none" cap="none" strike="noStrike">
                <a:solidFill>
                  <a:schemeClr val="dk1"/>
                </a:solidFill>
                <a:latin typeface="Calibri"/>
                <a:ea typeface="Calibri"/>
                <a:cs typeface="Calibri"/>
                <a:sym typeface="Calibri"/>
              </a:defRPr>
            </a:lvl9pPr>
          </a:lstStyle>
          <a:p/>
        </p:txBody>
      </p:sp>
      <p:sp>
        <p:nvSpPr>
          <p:cNvPr id="17" name="Google Shape;17;p2"/>
          <p:cNvSpPr txBox="1"/>
          <p:nvPr>
            <p:ph idx="10" type="dt"/>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8" name="Google Shape;18;p2"/>
          <p:cNvSpPr txBox="1"/>
          <p:nvPr>
            <p:ph idx="11" type="ftr"/>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9" name="Google Shape;19;p2"/>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b="0" i="0" sz="1800" u="none" cap="none" strike="noStrike">
                <a:solidFill>
                  <a:schemeClr val="dk1"/>
                </a:solidFill>
                <a:latin typeface="Calibri"/>
                <a:ea typeface="Calibri"/>
                <a:cs typeface="Calibri"/>
                <a:sym typeface="Calibri"/>
              </a:defRPr>
            </a:lvl1pPr>
            <a:lvl2pPr indent="0" lvl="1" marL="0" marR="0" rtl="0" algn="l">
              <a:spcBef>
                <a:spcPts val="0"/>
              </a:spcBef>
              <a:buNone/>
              <a:defRPr b="0" i="0" sz="1800" u="none" cap="none" strike="noStrike">
                <a:solidFill>
                  <a:schemeClr val="dk1"/>
                </a:solidFill>
                <a:latin typeface="Calibri"/>
                <a:ea typeface="Calibri"/>
                <a:cs typeface="Calibri"/>
                <a:sym typeface="Calibri"/>
              </a:defRPr>
            </a:lvl2pPr>
            <a:lvl3pPr indent="0" lvl="2" marL="0" marR="0" rtl="0" algn="l">
              <a:spcBef>
                <a:spcPts val="0"/>
              </a:spcBef>
              <a:buNone/>
              <a:defRPr b="0" i="0" sz="1800" u="none" cap="none" strike="noStrike">
                <a:solidFill>
                  <a:schemeClr val="dk1"/>
                </a:solidFill>
                <a:latin typeface="Calibri"/>
                <a:ea typeface="Calibri"/>
                <a:cs typeface="Calibri"/>
                <a:sym typeface="Calibri"/>
              </a:defRPr>
            </a:lvl3pPr>
            <a:lvl4pPr indent="0" lvl="3" marL="0" marR="0" rtl="0" algn="l">
              <a:spcBef>
                <a:spcPts val="0"/>
              </a:spcBef>
              <a:buNone/>
              <a:defRPr b="0" i="0" sz="1800" u="none" cap="none" strike="noStrike">
                <a:solidFill>
                  <a:schemeClr val="dk1"/>
                </a:solidFill>
                <a:latin typeface="Calibri"/>
                <a:ea typeface="Calibri"/>
                <a:cs typeface="Calibri"/>
                <a:sym typeface="Calibri"/>
              </a:defRPr>
            </a:lvl4pPr>
            <a:lvl5pPr indent="0" lvl="4" marL="0" marR="0" rtl="0" algn="l">
              <a:spcBef>
                <a:spcPts val="0"/>
              </a:spcBef>
              <a:buNone/>
              <a:defRPr b="0" i="0" sz="1800" u="none" cap="none" strike="noStrike">
                <a:solidFill>
                  <a:schemeClr val="dk1"/>
                </a:solidFill>
                <a:latin typeface="Calibri"/>
                <a:ea typeface="Calibri"/>
                <a:cs typeface="Calibri"/>
                <a:sym typeface="Calibri"/>
              </a:defRPr>
            </a:lvl5pPr>
            <a:lvl6pPr indent="0" lvl="5" marL="0" marR="0" rtl="0" algn="l">
              <a:spcBef>
                <a:spcPts val="0"/>
              </a:spcBef>
              <a:buNone/>
              <a:defRPr b="0" i="0" sz="1800" u="none" cap="none" strike="noStrike">
                <a:solidFill>
                  <a:schemeClr val="dk1"/>
                </a:solidFill>
                <a:latin typeface="Calibri"/>
                <a:ea typeface="Calibri"/>
                <a:cs typeface="Calibri"/>
                <a:sym typeface="Calibri"/>
              </a:defRPr>
            </a:lvl6pPr>
            <a:lvl7pPr indent="0" lvl="6" marL="0" marR="0" rtl="0" algn="l">
              <a:spcBef>
                <a:spcPts val="0"/>
              </a:spcBef>
              <a:buNone/>
              <a:defRPr b="0" i="0" sz="1800" u="none" cap="none" strike="noStrike">
                <a:solidFill>
                  <a:schemeClr val="dk1"/>
                </a:solidFill>
                <a:latin typeface="Calibri"/>
                <a:ea typeface="Calibri"/>
                <a:cs typeface="Calibri"/>
                <a:sym typeface="Calibri"/>
              </a:defRPr>
            </a:lvl7pPr>
            <a:lvl8pPr indent="0" lvl="7" marL="0" marR="0" rtl="0" algn="l">
              <a:spcBef>
                <a:spcPts val="0"/>
              </a:spcBef>
              <a:buNone/>
              <a:defRPr b="0" i="0" sz="1800" u="none" cap="none" strike="noStrike">
                <a:solidFill>
                  <a:schemeClr val="dk1"/>
                </a:solidFill>
                <a:latin typeface="Calibri"/>
                <a:ea typeface="Calibri"/>
                <a:cs typeface="Calibri"/>
                <a:sym typeface="Calibri"/>
              </a:defRPr>
            </a:lvl8pPr>
            <a:lvl9pPr indent="0" lvl="8" marL="0" marR="0" rtl="0" algn="l">
              <a:spcBef>
                <a:spcPts val="0"/>
              </a:spcBef>
              <a:buNone/>
              <a:defRPr b="0" i="0" sz="1800" u="none" cap="none" strike="noStrike">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4_Diapositive de titre">
  <p:cSld name="4_Diapositive de titre">
    <p:spTree>
      <p:nvGrpSpPr>
        <p:cNvPr id="60" name="Shape 60"/>
        <p:cNvGrpSpPr/>
        <p:nvPr/>
      </p:nvGrpSpPr>
      <p:grpSpPr>
        <a:xfrm>
          <a:off x="0" y="0"/>
          <a:ext cx="0" cy="0"/>
          <a:chOff x="0" y="0"/>
          <a:chExt cx="0" cy="0"/>
        </a:xfrm>
      </p:grpSpPr>
      <p:sp>
        <p:nvSpPr>
          <p:cNvPr id="61" name="Google Shape;61;p12"/>
          <p:cNvSpPr txBox="1"/>
          <p:nvPr>
            <p:ph type="title"/>
          </p:nvPr>
        </p:nvSpPr>
        <p:spPr>
          <a:xfrm>
            <a:off x="2170176" y="301984"/>
            <a:ext cx="9474101" cy="1016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600"/>
              <a:buFont typeface="Arial Narrow"/>
              <a:buNone/>
              <a:defRPr b="1" i="0" sz="3600" u="none" cap="none" strike="noStrike">
                <a:solidFill>
                  <a:schemeClr val="dk1"/>
                </a:solidFill>
                <a:latin typeface="Arial Narrow"/>
                <a:ea typeface="Arial Narrow"/>
                <a:cs typeface="Arial Narrow"/>
                <a:sym typeface="Arial Narrow"/>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2" name="Google Shape;62;p12"/>
          <p:cNvSpPr txBox="1"/>
          <p:nvPr>
            <p:ph idx="1" type="body"/>
          </p:nvPr>
        </p:nvSpPr>
        <p:spPr>
          <a:xfrm>
            <a:off x="2170176" y="2698019"/>
            <a:ext cx="4296365" cy="314788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400"/>
              <a:buFont typeface="Noto Sans Symbols"/>
              <a:buNone/>
              <a:defRPr b="0" i="0" sz="2400" u="none" cap="none" strike="noStrike">
                <a:solidFill>
                  <a:schemeClr val="dk1"/>
                </a:solidFill>
                <a:latin typeface="Arial Narrow"/>
                <a:ea typeface="Arial Narrow"/>
                <a:cs typeface="Arial Narrow"/>
                <a:sym typeface="Arial Narrow"/>
              </a:defRPr>
            </a:lvl1pPr>
            <a:lvl2pPr indent="-228600" lvl="1" marL="914400" marR="0" rtl="0" algn="l">
              <a:lnSpc>
                <a:spcPct val="90000"/>
              </a:lnSpc>
              <a:spcBef>
                <a:spcPts val="500"/>
              </a:spcBef>
              <a:spcAft>
                <a:spcPts val="0"/>
              </a:spcAft>
              <a:buClr>
                <a:schemeClr val="dk1"/>
              </a:buClr>
              <a:buSzPts val="2000"/>
              <a:buFont typeface="Noto Sans Symbols"/>
              <a:buNone/>
              <a:defRPr b="0" i="0" sz="2000" u="none" cap="none" strike="noStrike">
                <a:solidFill>
                  <a:schemeClr val="dk1"/>
                </a:solidFill>
                <a:latin typeface="Arial Narrow"/>
                <a:ea typeface="Arial Narrow"/>
                <a:cs typeface="Arial Narrow"/>
                <a:sym typeface="Arial Narrow"/>
              </a:defRPr>
            </a:lvl2pPr>
            <a:lvl3pPr indent="-228600" lvl="2" marL="1371600" marR="0" rtl="0" algn="l">
              <a:lnSpc>
                <a:spcPct val="90000"/>
              </a:lnSpc>
              <a:spcBef>
                <a:spcPts val="500"/>
              </a:spcBef>
              <a:spcAft>
                <a:spcPts val="0"/>
              </a:spcAft>
              <a:buClr>
                <a:schemeClr val="dk1"/>
              </a:buClr>
              <a:buSzPts val="1800"/>
              <a:buFont typeface="Noto Sans Symbols"/>
              <a:buNone/>
              <a:defRPr b="0" i="0" sz="1800" u="none" cap="none" strike="noStrike">
                <a:solidFill>
                  <a:schemeClr val="dk1"/>
                </a:solidFill>
                <a:latin typeface="Arial Narrow"/>
                <a:ea typeface="Arial Narrow"/>
                <a:cs typeface="Arial Narrow"/>
                <a:sym typeface="Arial Narrow"/>
              </a:defRPr>
            </a:lvl3pPr>
            <a:lvl4pPr indent="-228600" lvl="3" marL="1828800" marR="0" rtl="0" algn="l">
              <a:lnSpc>
                <a:spcPct val="90000"/>
              </a:lnSpc>
              <a:spcBef>
                <a:spcPts val="500"/>
              </a:spcBef>
              <a:spcAft>
                <a:spcPts val="0"/>
              </a:spcAft>
              <a:buClr>
                <a:schemeClr val="dk1"/>
              </a:buClr>
              <a:buSzPts val="1600"/>
              <a:buFont typeface="Noto Sans Symbols"/>
              <a:buNone/>
              <a:defRPr b="0" i="0" sz="1600" u="none" cap="none" strike="noStrike">
                <a:solidFill>
                  <a:schemeClr val="dk1"/>
                </a:solidFill>
                <a:latin typeface="Arial Narrow"/>
                <a:ea typeface="Arial Narrow"/>
                <a:cs typeface="Arial Narrow"/>
                <a:sym typeface="Arial Narrow"/>
              </a:defRPr>
            </a:lvl4pPr>
            <a:lvl5pPr indent="-330200" lvl="4" marL="2286000" marR="0" rtl="0" algn="l">
              <a:lnSpc>
                <a:spcPct val="90000"/>
              </a:lnSpc>
              <a:spcBef>
                <a:spcPts val="500"/>
              </a:spcBef>
              <a:spcAft>
                <a:spcPts val="0"/>
              </a:spcAft>
              <a:buClr>
                <a:schemeClr val="dk1"/>
              </a:buClr>
              <a:buSzPts val="1600"/>
              <a:buFont typeface="Noto Sans Symbols"/>
              <a:buChar char="▪"/>
              <a:defRPr b="0" i="0" sz="1600" u="none" cap="none" strike="noStrike">
                <a:solidFill>
                  <a:schemeClr val="dk1"/>
                </a:solidFill>
                <a:latin typeface="Arial Narrow"/>
                <a:ea typeface="Arial Narrow"/>
                <a:cs typeface="Arial Narrow"/>
                <a:sym typeface="Arial Narrow"/>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3" name="Google Shape;63;p12"/>
          <p:cNvSpPr txBox="1"/>
          <p:nvPr>
            <p:ph idx="2" type="body"/>
          </p:nvPr>
        </p:nvSpPr>
        <p:spPr>
          <a:xfrm>
            <a:off x="7347912" y="2698019"/>
            <a:ext cx="4296365" cy="314788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400"/>
              <a:buFont typeface="Noto Sans Symbols"/>
              <a:buNone/>
              <a:defRPr b="0" i="0" sz="2400" u="none" cap="none" strike="noStrike">
                <a:solidFill>
                  <a:schemeClr val="dk1"/>
                </a:solidFill>
                <a:latin typeface="Arial Narrow"/>
                <a:ea typeface="Arial Narrow"/>
                <a:cs typeface="Arial Narrow"/>
                <a:sym typeface="Arial Narrow"/>
              </a:defRPr>
            </a:lvl1pPr>
            <a:lvl2pPr indent="-228600" lvl="1" marL="914400" marR="0" rtl="0" algn="l">
              <a:lnSpc>
                <a:spcPct val="90000"/>
              </a:lnSpc>
              <a:spcBef>
                <a:spcPts val="500"/>
              </a:spcBef>
              <a:spcAft>
                <a:spcPts val="0"/>
              </a:spcAft>
              <a:buClr>
                <a:schemeClr val="dk1"/>
              </a:buClr>
              <a:buSzPts val="2000"/>
              <a:buFont typeface="Noto Sans Symbols"/>
              <a:buNone/>
              <a:defRPr b="0" i="0" sz="2000" u="none" cap="none" strike="noStrike">
                <a:solidFill>
                  <a:schemeClr val="dk1"/>
                </a:solidFill>
                <a:latin typeface="Arial Narrow"/>
                <a:ea typeface="Arial Narrow"/>
                <a:cs typeface="Arial Narrow"/>
                <a:sym typeface="Arial Narrow"/>
              </a:defRPr>
            </a:lvl2pPr>
            <a:lvl3pPr indent="-228600" lvl="2" marL="1371600" marR="0" rtl="0" algn="l">
              <a:lnSpc>
                <a:spcPct val="90000"/>
              </a:lnSpc>
              <a:spcBef>
                <a:spcPts val="500"/>
              </a:spcBef>
              <a:spcAft>
                <a:spcPts val="0"/>
              </a:spcAft>
              <a:buClr>
                <a:schemeClr val="dk1"/>
              </a:buClr>
              <a:buSzPts val="1800"/>
              <a:buFont typeface="Noto Sans Symbols"/>
              <a:buNone/>
              <a:defRPr b="0" i="0" sz="1800" u="none" cap="none" strike="noStrike">
                <a:solidFill>
                  <a:schemeClr val="dk1"/>
                </a:solidFill>
                <a:latin typeface="Arial Narrow"/>
                <a:ea typeface="Arial Narrow"/>
                <a:cs typeface="Arial Narrow"/>
                <a:sym typeface="Arial Narrow"/>
              </a:defRPr>
            </a:lvl3pPr>
            <a:lvl4pPr indent="-228600" lvl="3" marL="1828800" marR="0" rtl="0" algn="l">
              <a:lnSpc>
                <a:spcPct val="90000"/>
              </a:lnSpc>
              <a:spcBef>
                <a:spcPts val="500"/>
              </a:spcBef>
              <a:spcAft>
                <a:spcPts val="0"/>
              </a:spcAft>
              <a:buClr>
                <a:schemeClr val="dk1"/>
              </a:buClr>
              <a:buSzPts val="1600"/>
              <a:buFont typeface="Noto Sans Symbols"/>
              <a:buNone/>
              <a:defRPr b="0" i="0" sz="1600" u="none" cap="none" strike="noStrike">
                <a:solidFill>
                  <a:schemeClr val="dk1"/>
                </a:solidFill>
                <a:latin typeface="Arial Narrow"/>
                <a:ea typeface="Arial Narrow"/>
                <a:cs typeface="Arial Narrow"/>
                <a:sym typeface="Arial Narrow"/>
              </a:defRPr>
            </a:lvl4pPr>
            <a:lvl5pPr indent="-330200" lvl="4" marL="2286000" marR="0" rtl="0" algn="l">
              <a:lnSpc>
                <a:spcPct val="90000"/>
              </a:lnSpc>
              <a:spcBef>
                <a:spcPts val="500"/>
              </a:spcBef>
              <a:spcAft>
                <a:spcPts val="0"/>
              </a:spcAft>
              <a:buClr>
                <a:schemeClr val="dk1"/>
              </a:buClr>
              <a:buSzPts val="1600"/>
              <a:buFont typeface="Noto Sans Symbols"/>
              <a:buChar char="▪"/>
              <a:defRPr b="0" i="0" sz="1600" u="none" cap="none" strike="noStrike">
                <a:solidFill>
                  <a:schemeClr val="dk1"/>
                </a:solidFill>
                <a:latin typeface="Arial Narrow"/>
                <a:ea typeface="Arial Narrow"/>
                <a:cs typeface="Arial Narrow"/>
                <a:sym typeface="Arial Narrow"/>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4" name="Google Shape;64;p12"/>
          <p:cNvSpPr txBox="1"/>
          <p:nvPr>
            <p:ph idx="3" type="body"/>
          </p:nvPr>
        </p:nvSpPr>
        <p:spPr>
          <a:xfrm>
            <a:off x="2170176" y="1880204"/>
            <a:ext cx="9474101" cy="58333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Narrow"/>
                <a:ea typeface="Arial Narrow"/>
                <a:cs typeface="Arial Narrow"/>
                <a:sym typeface="Arial Narrow"/>
              </a:defRPr>
            </a:lvl1pPr>
            <a:lvl2pPr indent="-228600" lvl="1" marL="914400" marR="0" rtl="0" algn="l">
              <a:lnSpc>
                <a:spcPct val="90000"/>
              </a:lnSpc>
              <a:spcBef>
                <a:spcPts val="5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9pPr>
          </a:lstStyle>
          <a:p/>
        </p:txBody>
      </p:sp>
    </p:spTree>
  </p:cSld>
  <p:clrMapOvr>
    <a:masterClrMapping/>
  </p:clrMapOvr>
  <p:transition spd="slow">
    <p:fade thruBlk="1"/>
  </p:transition>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5_Diapositive de titre">
  <p:cSld name="5_Diapositive de titre">
    <p:spTree>
      <p:nvGrpSpPr>
        <p:cNvPr id="65" name="Shape 65"/>
        <p:cNvGrpSpPr/>
        <p:nvPr/>
      </p:nvGrpSpPr>
      <p:grpSpPr>
        <a:xfrm>
          <a:off x="0" y="0"/>
          <a:ext cx="0" cy="0"/>
          <a:chOff x="0" y="0"/>
          <a:chExt cx="0" cy="0"/>
        </a:xfrm>
      </p:grpSpPr>
      <p:sp>
        <p:nvSpPr>
          <p:cNvPr id="66" name="Google Shape;66;p13"/>
          <p:cNvSpPr txBox="1"/>
          <p:nvPr>
            <p:ph idx="1" type="body"/>
          </p:nvPr>
        </p:nvSpPr>
        <p:spPr>
          <a:xfrm>
            <a:off x="5876544" y="1659277"/>
            <a:ext cx="5648824" cy="3992773"/>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800"/>
              <a:buFont typeface="Noto Sans Symbols"/>
              <a:buNone/>
              <a:defRPr b="0" i="0" sz="2800" u="none" cap="none" strike="noStrike">
                <a:solidFill>
                  <a:schemeClr val="dk1"/>
                </a:solidFill>
                <a:latin typeface="Arial Narrow"/>
                <a:ea typeface="Arial Narrow"/>
                <a:cs typeface="Arial Narrow"/>
                <a:sym typeface="Arial Narrow"/>
              </a:defRPr>
            </a:lvl1pPr>
            <a:lvl2pPr indent="-228600" lvl="1" marL="914400" marR="0" rtl="0" algn="l">
              <a:lnSpc>
                <a:spcPct val="90000"/>
              </a:lnSpc>
              <a:spcBef>
                <a:spcPts val="500"/>
              </a:spcBef>
              <a:spcAft>
                <a:spcPts val="0"/>
              </a:spcAft>
              <a:buClr>
                <a:schemeClr val="dk1"/>
              </a:buClr>
              <a:buSzPts val="2800"/>
              <a:buFont typeface="Noto Sans Symbols"/>
              <a:buNone/>
              <a:defRPr b="0" i="0" sz="2800" u="none" cap="none" strike="noStrike">
                <a:solidFill>
                  <a:schemeClr val="dk1"/>
                </a:solidFill>
                <a:latin typeface="Arial Narrow"/>
                <a:ea typeface="Arial Narrow"/>
                <a:cs typeface="Arial Narrow"/>
                <a:sym typeface="Arial Narrow"/>
              </a:defRPr>
            </a:lvl2pPr>
            <a:lvl3pPr indent="-228600" lvl="2" marL="1371600" marR="0" rtl="0" algn="l">
              <a:lnSpc>
                <a:spcPct val="90000"/>
              </a:lnSpc>
              <a:spcBef>
                <a:spcPts val="500"/>
              </a:spcBef>
              <a:spcAft>
                <a:spcPts val="0"/>
              </a:spcAft>
              <a:buClr>
                <a:schemeClr val="dk1"/>
              </a:buClr>
              <a:buSzPts val="2400"/>
              <a:buFont typeface="Noto Sans Symbols"/>
              <a:buNone/>
              <a:defRPr b="0" i="0" sz="2400" u="none" cap="none" strike="noStrike">
                <a:solidFill>
                  <a:schemeClr val="dk1"/>
                </a:solidFill>
                <a:latin typeface="Arial Narrow"/>
                <a:ea typeface="Arial Narrow"/>
                <a:cs typeface="Arial Narrow"/>
                <a:sym typeface="Arial Narrow"/>
              </a:defRPr>
            </a:lvl3pPr>
            <a:lvl4pPr indent="-228600" lvl="3" marL="1828800" marR="0" rtl="0" algn="l">
              <a:lnSpc>
                <a:spcPct val="90000"/>
              </a:lnSpc>
              <a:spcBef>
                <a:spcPts val="500"/>
              </a:spcBef>
              <a:spcAft>
                <a:spcPts val="0"/>
              </a:spcAft>
              <a:buClr>
                <a:schemeClr val="dk1"/>
              </a:buClr>
              <a:buSzPts val="2000"/>
              <a:buFont typeface="Noto Sans Symbols"/>
              <a:buNone/>
              <a:defRPr b="0" i="0" sz="2000" u="none" cap="none" strike="noStrike">
                <a:solidFill>
                  <a:schemeClr val="dk1"/>
                </a:solidFill>
                <a:latin typeface="Arial Narrow"/>
                <a:ea typeface="Arial Narrow"/>
                <a:cs typeface="Arial Narrow"/>
                <a:sym typeface="Arial Narrow"/>
              </a:defRPr>
            </a:lvl4pPr>
            <a:lvl5pPr indent="-228600" lvl="4" marL="2286000" marR="0" rtl="0" algn="l">
              <a:lnSpc>
                <a:spcPct val="90000"/>
              </a:lnSpc>
              <a:spcBef>
                <a:spcPts val="500"/>
              </a:spcBef>
              <a:spcAft>
                <a:spcPts val="0"/>
              </a:spcAft>
              <a:buClr>
                <a:schemeClr val="dk1"/>
              </a:buClr>
              <a:buSzPts val="2000"/>
              <a:buFont typeface="Noto Sans Symbols"/>
              <a:buNone/>
              <a:defRPr b="0" i="0" sz="2000" u="none" cap="none" strike="noStrike">
                <a:solidFill>
                  <a:schemeClr val="dk1"/>
                </a:solidFill>
                <a:latin typeface="Arial Narrow"/>
                <a:ea typeface="Arial Narrow"/>
                <a:cs typeface="Arial Narrow"/>
                <a:sym typeface="Arial Narrow"/>
              </a:defRPr>
            </a:lvl5pPr>
            <a:lvl6pPr indent="-355600" lvl="5" marL="27432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67" name="Google Shape;67;p13"/>
          <p:cNvSpPr txBox="1"/>
          <p:nvPr>
            <p:ph idx="2" type="body"/>
          </p:nvPr>
        </p:nvSpPr>
        <p:spPr>
          <a:xfrm>
            <a:off x="2267712" y="2719755"/>
            <a:ext cx="3023616" cy="293229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400"/>
              <a:buFont typeface="Arial"/>
              <a:buNone/>
              <a:defRPr b="0" i="0" sz="1400" u="none" cap="none" strike="noStrike">
                <a:solidFill>
                  <a:schemeClr val="dk1"/>
                </a:solidFill>
                <a:latin typeface="Arial Narrow"/>
                <a:ea typeface="Arial Narrow"/>
                <a:cs typeface="Arial Narrow"/>
                <a:sym typeface="Arial Narrow"/>
              </a:defRPr>
            </a:lvl1pPr>
            <a:lvl2pPr indent="-228600" lvl="1" marL="914400" marR="0" rtl="0" algn="l">
              <a:lnSpc>
                <a:spcPct val="90000"/>
              </a:lnSpc>
              <a:spcBef>
                <a:spcPts val="5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9pPr>
          </a:lstStyle>
          <a:p/>
        </p:txBody>
      </p:sp>
      <p:sp>
        <p:nvSpPr>
          <p:cNvPr id="68" name="Google Shape;68;p13"/>
          <p:cNvSpPr txBox="1"/>
          <p:nvPr>
            <p:ph type="title"/>
          </p:nvPr>
        </p:nvSpPr>
        <p:spPr>
          <a:xfrm>
            <a:off x="2157985" y="301984"/>
            <a:ext cx="9367383" cy="1016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600"/>
              <a:buFont typeface="Arial Narrow"/>
              <a:buNone/>
              <a:defRPr b="1" i="0" sz="3600" u="none" cap="none" strike="noStrike">
                <a:solidFill>
                  <a:schemeClr val="dk1"/>
                </a:solidFill>
                <a:latin typeface="Arial Narrow"/>
                <a:ea typeface="Arial Narrow"/>
                <a:cs typeface="Arial Narrow"/>
                <a:sym typeface="Arial Narrow"/>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9" name="Google Shape;69;p13"/>
          <p:cNvSpPr txBox="1"/>
          <p:nvPr>
            <p:ph idx="3" type="body"/>
          </p:nvPr>
        </p:nvSpPr>
        <p:spPr>
          <a:xfrm>
            <a:off x="2267712" y="1659277"/>
            <a:ext cx="3023616" cy="883329"/>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800"/>
              <a:buFont typeface="Arial"/>
              <a:buNone/>
              <a:defRPr b="1" i="0" sz="1800" u="none" cap="none" strike="noStrike">
                <a:solidFill>
                  <a:schemeClr val="dk1"/>
                </a:solidFill>
                <a:latin typeface="Arial Narrow"/>
                <a:ea typeface="Arial Narrow"/>
                <a:cs typeface="Arial Narrow"/>
                <a:sym typeface="Arial Narrow"/>
              </a:defRPr>
            </a:lvl1pPr>
            <a:lvl2pPr indent="-228600" lvl="1" marL="914400" marR="0" rtl="0" algn="l">
              <a:lnSpc>
                <a:spcPct val="90000"/>
              </a:lnSpc>
              <a:spcBef>
                <a:spcPts val="5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9pPr>
          </a:lstStyle>
          <a:p/>
        </p:txBody>
      </p:sp>
    </p:spTree>
  </p:cSld>
  <p:clrMapOvr>
    <a:masterClrMapping/>
  </p:clrMapOvr>
  <p:transition spd="slow">
    <p:fade thruBlk="1"/>
  </p:transition>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_Deux contenus">
  <p:cSld name="1_Deux contenus">
    <p:spTree>
      <p:nvGrpSpPr>
        <p:cNvPr id="70" name="Shape 70"/>
        <p:cNvGrpSpPr/>
        <p:nvPr/>
      </p:nvGrpSpPr>
      <p:grpSpPr>
        <a:xfrm>
          <a:off x="0" y="0"/>
          <a:ext cx="0" cy="0"/>
          <a:chOff x="0" y="0"/>
          <a:chExt cx="0" cy="0"/>
        </a:xfrm>
      </p:grpSpPr>
      <p:pic>
        <p:nvPicPr>
          <p:cNvPr descr="Visuel_PPT_fond.jpg" id="71" name="Google Shape;71;p14"/>
          <p:cNvPicPr preferRelativeResize="0"/>
          <p:nvPr/>
        </p:nvPicPr>
        <p:blipFill rotWithShape="1">
          <a:blip r:embed="rId2">
            <a:alphaModFix/>
          </a:blip>
          <a:srcRect b="0" l="0" r="0" t="0"/>
          <a:stretch/>
        </p:blipFill>
        <p:spPr>
          <a:xfrm>
            <a:off x="0" y="-1"/>
            <a:ext cx="12192000" cy="6858001"/>
          </a:xfrm>
          <a:prstGeom prst="rect">
            <a:avLst/>
          </a:prstGeom>
          <a:noFill/>
          <a:ln>
            <a:noFill/>
          </a:ln>
        </p:spPr>
      </p:pic>
      <p:pic>
        <p:nvPicPr>
          <p:cNvPr descr="Visuel_PPT_haut.jpg" id="72" name="Google Shape;72;p14"/>
          <p:cNvPicPr preferRelativeResize="0"/>
          <p:nvPr/>
        </p:nvPicPr>
        <p:blipFill rotWithShape="1">
          <a:blip r:embed="rId3">
            <a:alphaModFix/>
          </a:blip>
          <a:srcRect b="0" l="0" r="0" t="0"/>
          <a:stretch/>
        </p:blipFill>
        <p:spPr>
          <a:xfrm>
            <a:off x="0" y="-48814"/>
            <a:ext cx="12192000" cy="1239145"/>
          </a:xfrm>
          <a:prstGeom prst="rect">
            <a:avLst/>
          </a:prstGeom>
          <a:noFill/>
          <a:ln>
            <a:noFill/>
          </a:ln>
        </p:spPr>
      </p:pic>
      <p:sp>
        <p:nvSpPr>
          <p:cNvPr id="73" name="Google Shape;73;p14"/>
          <p:cNvSpPr txBox="1"/>
          <p:nvPr>
            <p:ph type="title"/>
          </p:nvPr>
        </p:nvSpPr>
        <p:spPr>
          <a:xfrm>
            <a:off x="350317" y="-48815"/>
            <a:ext cx="11397699" cy="1143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3600"/>
              <a:buFont typeface="Calibri"/>
              <a:buNone/>
              <a:defRPr b="1" i="0" sz="3600" u="none" cap="none" strike="noStrik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4" name="Google Shape;74;p14"/>
          <p:cNvSpPr txBox="1"/>
          <p:nvPr>
            <p:ph idx="1" type="body"/>
          </p:nvPr>
        </p:nvSpPr>
        <p:spPr>
          <a:xfrm>
            <a:off x="350317" y="1372334"/>
            <a:ext cx="11397699" cy="487614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9pPr>
          </a:lstStyle>
          <a:p/>
        </p:txBody>
      </p:sp>
      <p:sp>
        <p:nvSpPr>
          <p:cNvPr id="75" name="Google Shape;75;p14"/>
          <p:cNvSpPr txBox="1"/>
          <p:nvPr>
            <p:ph idx="10" type="dt"/>
          </p:nvPr>
        </p:nvSpPr>
        <p:spPr>
          <a:xfrm>
            <a:off x="609600" y="6356356"/>
            <a:ext cx="284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76" name="Google Shape;76;p14"/>
          <p:cNvSpPr txBox="1"/>
          <p:nvPr>
            <p:ph idx="11" type="ftr"/>
          </p:nvPr>
        </p:nvSpPr>
        <p:spPr>
          <a:xfrm>
            <a:off x="4165600" y="6356356"/>
            <a:ext cx="3860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77" name="Google Shape;77;p14"/>
          <p:cNvSpPr txBox="1"/>
          <p:nvPr>
            <p:ph idx="12" type="sldNum"/>
          </p:nvPr>
        </p:nvSpPr>
        <p:spPr>
          <a:xfrm>
            <a:off x="11142920" y="6351182"/>
            <a:ext cx="630864" cy="506819"/>
          </a:xfrm>
          <a:prstGeom prst="rect">
            <a:avLst/>
          </a:prstGeom>
          <a:noFill/>
          <a:ln>
            <a:noFill/>
          </a:ln>
        </p:spPr>
        <p:txBody>
          <a:bodyPr anchorCtr="0" anchor="t" bIns="45700" lIns="91425" spcFirstLastPara="1" rIns="91425" wrap="square" tIns="45700">
            <a:noAutofit/>
          </a:bodyPr>
          <a:lstStyle>
            <a:lvl1pPr indent="0" lvl="0" marL="0" algn="r">
              <a:spcBef>
                <a:spcPts val="0"/>
              </a:spcBef>
              <a:buNone/>
              <a:defRPr>
                <a:solidFill>
                  <a:srgbClr val="FFFFFF"/>
                </a:solidFill>
                <a:latin typeface="Calibri"/>
                <a:ea typeface="Calibri"/>
                <a:cs typeface="Calibri"/>
                <a:sym typeface="Calibri"/>
              </a:defRPr>
            </a:lvl1pPr>
            <a:lvl2pPr indent="0" lvl="1" marL="0" algn="r">
              <a:spcBef>
                <a:spcPts val="0"/>
              </a:spcBef>
              <a:buNone/>
              <a:defRPr>
                <a:solidFill>
                  <a:srgbClr val="FFFFFF"/>
                </a:solidFill>
                <a:latin typeface="Calibri"/>
                <a:ea typeface="Calibri"/>
                <a:cs typeface="Calibri"/>
                <a:sym typeface="Calibri"/>
              </a:defRPr>
            </a:lvl2pPr>
            <a:lvl3pPr indent="0" lvl="2" marL="0" algn="r">
              <a:spcBef>
                <a:spcPts val="0"/>
              </a:spcBef>
              <a:buNone/>
              <a:defRPr>
                <a:solidFill>
                  <a:srgbClr val="FFFFFF"/>
                </a:solidFill>
                <a:latin typeface="Calibri"/>
                <a:ea typeface="Calibri"/>
                <a:cs typeface="Calibri"/>
                <a:sym typeface="Calibri"/>
              </a:defRPr>
            </a:lvl3pPr>
            <a:lvl4pPr indent="0" lvl="3" marL="0" algn="r">
              <a:spcBef>
                <a:spcPts val="0"/>
              </a:spcBef>
              <a:buNone/>
              <a:defRPr>
                <a:solidFill>
                  <a:srgbClr val="FFFFFF"/>
                </a:solidFill>
                <a:latin typeface="Calibri"/>
                <a:ea typeface="Calibri"/>
                <a:cs typeface="Calibri"/>
                <a:sym typeface="Calibri"/>
              </a:defRPr>
            </a:lvl4pPr>
            <a:lvl5pPr indent="0" lvl="4" marL="0" algn="r">
              <a:spcBef>
                <a:spcPts val="0"/>
              </a:spcBef>
              <a:buNone/>
              <a:defRPr>
                <a:solidFill>
                  <a:srgbClr val="FFFFFF"/>
                </a:solidFill>
                <a:latin typeface="Calibri"/>
                <a:ea typeface="Calibri"/>
                <a:cs typeface="Calibri"/>
                <a:sym typeface="Calibri"/>
              </a:defRPr>
            </a:lvl5pPr>
            <a:lvl6pPr indent="0" lvl="5" marL="0" algn="r">
              <a:spcBef>
                <a:spcPts val="0"/>
              </a:spcBef>
              <a:buNone/>
              <a:defRPr>
                <a:solidFill>
                  <a:srgbClr val="FFFFFF"/>
                </a:solidFill>
                <a:latin typeface="Calibri"/>
                <a:ea typeface="Calibri"/>
                <a:cs typeface="Calibri"/>
                <a:sym typeface="Calibri"/>
              </a:defRPr>
            </a:lvl6pPr>
            <a:lvl7pPr indent="0" lvl="6" marL="0" algn="r">
              <a:spcBef>
                <a:spcPts val="0"/>
              </a:spcBef>
              <a:buNone/>
              <a:defRPr>
                <a:solidFill>
                  <a:srgbClr val="FFFFFF"/>
                </a:solidFill>
                <a:latin typeface="Calibri"/>
                <a:ea typeface="Calibri"/>
                <a:cs typeface="Calibri"/>
                <a:sym typeface="Calibri"/>
              </a:defRPr>
            </a:lvl7pPr>
            <a:lvl8pPr indent="0" lvl="7" marL="0" algn="r">
              <a:spcBef>
                <a:spcPts val="0"/>
              </a:spcBef>
              <a:buNone/>
              <a:defRPr>
                <a:solidFill>
                  <a:srgbClr val="FFFFFF"/>
                </a:solidFill>
                <a:latin typeface="Calibri"/>
                <a:ea typeface="Calibri"/>
                <a:cs typeface="Calibri"/>
                <a:sym typeface="Calibri"/>
              </a:defRPr>
            </a:lvl8pPr>
            <a:lvl9pPr indent="0" lvl="8" marL="0" algn="r">
              <a:spcBef>
                <a:spcPts val="0"/>
              </a:spcBef>
              <a:buNone/>
              <a:defRPr>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spd="slow">
    <p:fade thruBlk="1"/>
  </p:transition>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2_Deux contenus">
  <p:cSld name="2_Deux contenus">
    <p:spTree>
      <p:nvGrpSpPr>
        <p:cNvPr id="78" name="Shape 78"/>
        <p:cNvGrpSpPr/>
        <p:nvPr/>
      </p:nvGrpSpPr>
      <p:grpSpPr>
        <a:xfrm>
          <a:off x="0" y="0"/>
          <a:ext cx="0" cy="0"/>
          <a:chOff x="0" y="0"/>
          <a:chExt cx="0" cy="0"/>
        </a:xfrm>
      </p:grpSpPr>
      <p:pic>
        <p:nvPicPr>
          <p:cNvPr descr="Visuel_PPT_fond.jpg" id="79" name="Google Shape;79;p15"/>
          <p:cNvPicPr preferRelativeResize="0"/>
          <p:nvPr/>
        </p:nvPicPr>
        <p:blipFill rotWithShape="1">
          <a:blip r:embed="rId2">
            <a:alphaModFix/>
          </a:blip>
          <a:srcRect b="0" l="0" r="0" t="0"/>
          <a:stretch/>
        </p:blipFill>
        <p:spPr>
          <a:xfrm>
            <a:off x="0" y="-1"/>
            <a:ext cx="12192000" cy="6858001"/>
          </a:xfrm>
          <a:prstGeom prst="rect">
            <a:avLst/>
          </a:prstGeom>
          <a:noFill/>
          <a:ln>
            <a:noFill/>
          </a:ln>
        </p:spPr>
      </p:pic>
      <p:pic>
        <p:nvPicPr>
          <p:cNvPr descr="Visuel_PPT_haut.jpg" id="80" name="Google Shape;80;p15"/>
          <p:cNvPicPr preferRelativeResize="0"/>
          <p:nvPr/>
        </p:nvPicPr>
        <p:blipFill rotWithShape="1">
          <a:blip r:embed="rId3">
            <a:alphaModFix/>
          </a:blip>
          <a:srcRect b="0" l="0" r="0" t="0"/>
          <a:stretch/>
        </p:blipFill>
        <p:spPr>
          <a:xfrm>
            <a:off x="0" y="-48814"/>
            <a:ext cx="12192000" cy="1239145"/>
          </a:xfrm>
          <a:prstGeom prst="rect">
            <a:avLst/>
          </a:prstGeom>
          <a:noFill/>
          <a:ln>
            <a:noFill/>
          </a:ln>
        </p:spPr>
      </p:pic>
      <p:sp>
        <p:nvSpPr>
          <p:cNvPr id="81" name="Google Shape;81;p15"/>
          <p:cNvSpPr txBox="1"/>
          <p:nvPr>
            <p:ph type="title"/>
          </p:nvPr>
        </p:nvSpPr>
        <p:spPr>
          <a:xfrm>
            <a:off x="350317" y="-48815"/>
            <a:ext cx="11397699" cy="1143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3600"/>
              <a:buFont typeface="Calibri"/>
              <a:buNone/>
              <a:defRPr b="1" i="0" sz="3600" u="none" cap="none" strike="noStrik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82" name="Google Shape;82;p15"/>
          <p:cNvSpPr txBox="1"/>
          <p:nvPr>
            <p:ph idx="1" type="body"/>
          </p:nvPr>
        </p:nvSpPr>
        <p:spPr>
          <a:xfrm>
            <a:off x="350317" y="1372334"/>
            <a:ext cx="11397699" cy="487614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9pPr>
          </a:lstStyle>
          <a:p/>
        </p:txBody>
      </p:sp>
      <p:sp>
        <p:nvSpPr>
          <p:cNvPr id="83" name="Google Shape;83;p15"/>
          <p:cNvSpPr txBox="1"/>
          <p:nvPr>
            <p:ph idx="10" type="dt"/>
          </p:nvPr>
        </p:nvSpPr>
        <p:spPr>
          <a:xfrm>
            <a:off x="609600" y="6356356"/>
            <a:ext cx="284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84" name="Google Shape;84;p15"/>
          <p:cNvSpPr txBox="1"/>
          <p:nvPr>
            <p:ph idx="11" type="ftr"/>
          </p:nvPr>
        </p:nvSpPr>
        <p:spPr>
          <a:xfrm>
            <a:off x="4165600" y="6356356"/>
            <a:ext cx="3860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85" name="Google Shape;85;p15"/>
          <p:cNvSpPr txBox="1"/>
          <p:nvPr>
            <p:ph idx="12" type="sldNum"/>
          </p:nvPr>
        </p:nvSpPr>
        <p:spPr>
          <a:xfrm>
            <a:off x="11142920" y="6351182"/>
            <a:ext cx="630864" cy="506819"/>
          </a:xfrm>
          <a:prstGeom prst="rect">
            <a:avLst/>
          </a:prstGeom>
          <a:noFill/>
          <a:ln>
            <a:noFill/>
          </a:ln>
        </p:spPr>
        <p:txBody>
          <a:bodyPr anchorCtr="0" anchor="t" bIns="45700" lIns="91425" spcFirstLastPara="1" rIns="91425" wrap="square" tIns="45700">
            <a:noAutofit/>
          </a:bodyPr>
          <a:lstStyle>
            <a:lvl1pPr indent="0" lvl="0" marL="0" algn="r">
              <a:spcBef>
                <a:spcPts val="0"/>
              </a:spcBef>
              <a:buNone/>
              <a:defRPr>
                <a:solidFill>
                  <a:srgbClr val="FFFFFF"/>
                </a:solidFill>
                <a:latin typeface="Calibri"/>
                <a:ea typeface="Calibri"/>
                <a:cs typeface="Calibri"/>
                <a:sym typeface="Calibri"/>
              </a:defRPr>
            </a:lvl1pPr>
            <a:lvl2pPr indent="0" lvl="1" marL="0" algn="r">
              <a:spcBef>
                <a:spcPts val="0"/>
              </a:spcBef>
              <a:buNone/>
              <a:defRPr>
                <a:solidFill>
                  <a:srgbClr val="FFFFFF"/>
                </a:solidFill>
                <a:latin typeface="Calibri"/>
                <a:ea typeface="Calibri"/>
                <a:cs typeface="Calibri"/>
                <a:sym typeface="Calibri"/>
              </a:defRPr>
            </a:lvl2pPr>
            <a:lvl3pPr indent="0" lvl="2" marL="0" algn="r">
              <a:spcBef>
                <a:spcPts val="0"/>
              </a:spcBef>
              <a:buNone/>
              <a:defRPr>
                <a:solidFill>
                  <a:srgbClr val="FFFFFF"/>
                </a:solidFill>
                <a:latin typeface="Calibri"/>
                <a:ea typeface="Calibri"/>
                <a:cs typeface="Calibri"/>
                <a:sym typeface="Calibri"/>
              </a:defRPr>
            </a:lvl3pPr>
            <a:lvl4pPr indent="0" lvl="3" marL="0" algn="r">
              <a:spcBef>
                <a:spcPts val="0"/>
              </a:spcBef>
              <a:buNone/>
              <a:defRPr>
                <a:solidFill>
                  <a:srgbClr val="FFFFFF"/>
                </a:solidFill>
                <a:latin typeface="Calibri"/>
                <a:ea typeface="Calibri"/>
                <a:cs typeface="Calibri"/>
                <a:sym typeface="Calibri"/>
              </a:defRPr>
            </a:lvl4pPr>
            <a:lvl5pPr indent="0" lvl="4" marL="0" algn="r">
              <a:spcBef>
                <a:spcPts val="0"/>
              </a:spcBef>
              <a:buNone/>
              <a:defRPr>
                <a:solidFill>
                  <a:srgbClr val="FFFFFF"/>
                </a:solidFill>
                <a:latin typeface="Calibri"/>
                <a:ea typeface="Calibri"/>
                <a:cs typeface="Calibri"/>
                <a:sym typeface="Calibri"/>
              </a:defRPr>
            </a:lvl5pPr>
            <a:lvl6pPr indent="0" lvl="5" marL="0" algn="r">
              <a:spcBef>
                <a:spcPts val="0"/>
              </a:spcBef>
              <a:buNone/>
              <a:defRPr>
                <a:solidFill>
                  <a:srgbClr val="FFFFFF"/>
                </a:solidFill>
                <a:latin typeface="Calibri"/>
                <a:ea typeface="Calibri"/>
                <a:cs typeface="Calibri"/>
                <a:sym typeface="Calibri"/>
              </a:defRPr>
            </a:lvl6pPr>
            <a:lvl7pPr indent="0" lvl="6" marL="0" algn="r">
              <a:spcBef>
                <a:spcPts val="0"/>
              </a:spcBef>
              <a:buNone/>
              <a:defRPr>
                <a:solidFill>
                  <a:srgbClr val="FFFFFF"/>
                </a:solidFill>
                <a:latin typeface="Calibri"/>
                <a:ea typeface="Calibri"/>
                <a:cs typeface="Calibri"/>
                <a:sym typeface="Calibri"/>
              </a:defRPr>
            </a:lvl7pPr>
            <a:lvl8pPr indent="0" lvl="7" marL="0" algn="r">
              <a:spcBef>
                <a:spcPts val="0"/>
              </a:spcBef>
              <a:buNone/>
              <a:defRPr>
                <a:solidFill>
                  <a:srgbClr val="FFFFFF"/>
                </a:solidFill>
                <a:latin typeface="Calibri"/>
                <a:ea typeface="Calibri"/>
                <a:cs typeface="Calibri"/>
                <a:sym typeface="Calibri"/>
              </a:defRPr>
            </a:lvl8pPr>
            <a:lvl9pPr indent="0" lvl="8" marL="0" algn="r">
              <a:spcBef>
                <a:spcPts val="0"/>
              </a:spcBef>
              <a:buNone/>
              <a:defRPr>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spd="slow">
    <p:fade thruBlk="1"/>
  </p:transition>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3_Deux contenus">
  <p:cSld name="3_Deux contenus">
    <p:spTree>
      <p:nvGrpSpPr>
        <p:cNvPr id="86" name="Shape 86"/>
        <p:cNvGrpSpPr/>
        <p:nvPr/>
      </p:nvGrpSpPr>
      <p:grpSpPr>
        <a:xfrm>
          <a:off x="0" y="0"/>
          <a:ext cx="0" cy="0"/>
          <a:chOff x="0" y="0"/>
          <a:chExt cx="0" cy="0"/>
        </a:xfrm>
      </p:grpSpPr>
      <p:pic>
        <p:nvPicPr>
          <p:cNvPr descr="Visuel_PPT_fond.jpg" id="87" name="Google Shape;87;p16"/>
          <p:cNvPicPr preferRelativeResize="0"/>
          <p:nvPr/>
        </p:nvPicPr>
        <p:blipFill rotWithShape="1">
          <a:blip r:embed="rId2">
            <a:alphaModFix/>
          </a:blip>
          <a:srcRect b="0" l="0" r="0" t="0"/>
          <a:stretch/>
        </p:blipFill>
        <p:spPr>
          <a:xfrm>
            <a:off x="0" y="-1"/>
            <a:ext cx="12192000" cy="6858001"/>
          </a:xfrm>
          <a:prstGeom prst="rect">
            <a:avLst/>
          </a:prstGeom>
          <a:noFill/>
          <a:ln>
            <a:noFill/>
          </a:ln>
        </p:spPr>
      </p:pic>
      <p:pic>
        <p:nvPicPr>
          <p:cNvPr descr="Visuel_PPT_haut.jpg" id="88" name="Google Shape;88;p16"/>
          <p:cNvPicPr preferRelativeResize="0"/>
          <p:nvPr/>
        </p:nvPicPr>
        <p:blipFill rotWithShape="1">
          <a:blip r:embed="rId3">
            <a:alphaModFix/>
          </a:blip>
          <a:srcRect b="0" l="0" r="0" t="0"/>
          <a:stretch/>
        </p:blipFill>
        <p:spPr>
          <a:xfrm>
            <a:off x="0" y="-48814"/>
            <a:ext cx="12192000" cy="1239145"/>
          </a:xfrm>
          <a:prstGeom prst="rect">
            <a:avLst/>
          </a:prstGeom>
          <a:noFill/>
          <a:ln>
            <a:noFill/>
          </a:ln>
        </p:spPr>
      </p:pic>
      <p:sp>
        <p:nvSpPr>
          <p:cNvPr id="89" name="Google Shape;89;p16"/>
          <p:cNvSpPr txBox="1"/>
          <p:nvPr>
            <p:ph type="title"/>
          </p:nvPr>
        </p:nvSpPr>
        <p:spPr>
          <a:xfrm>
            <a:off x="350317" y="-48815"/>
            <a:ext cx="11397699" cy="1143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3600"/>
              <a:buFont typeface="Calibri"/>
              <a:buNone/>
              <a:defRPr b="1" i="0" sz="3600" u="none" cap="none" strike="noStrik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90" name="Google Shape;90;p16"/>
          <p:cNvSpPr txBox="1"/>
          <p:nvPr>
            <p:ph idx="1" type="body"/>
          </p:nvPr>
        </p:nvSpPr>
        <p:spPr>
          <a:xfrm>
            <a:off x="350317" y="1372334"/>
            <a:ext cx="11397699" cy="487614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9pPr>
          </a:lstStyle>
          <a:p/>
        </p:txBody>
      </p:sp>
      <p:sp>
        <p:nvSpPr>
          <p:cNvPr id="91" name="Google Shape;91;p16"/>
          <p:cNvSpPr txBox="1"/>
          <p:nvPr>
            <p:ph idx="10" type="dt"/>
          </p:nvPr>
        </p:nvSpPr>
        <p:spPr>
          <a:xfrm>
            <a:off x="609600" y="6356356"/>
            <a:ext cx="284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92" name="Google Shape;92;p16"/>
          <p:cNvSpPr txBox="1"/>
          <p:nvPr>
            <p:ph idx="11" type="ftr"/>
          </p:nvPr>
        </p:nvSpPr>
        <p:spPr>
          <a:xfrm>
            <a:off x="4165600" y="6356356"/>
            <a:ext cx="3860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93" name="Google Shape;93;p16"/>
          <p:cNvSpPr txBox="1"/>
          <p:nvPr>
            <p:ph idx="12" type="sldNum"/>
          </p:nvPr>
        </p:nvSpPr>
        <p:spPr>
          <a:xfrm>
            <a:off x="11142920" y="6351182"/>
            <a:ext cx="630864" cy="506819"/>
          </a:xfrm>
          <a:prstGeom prst="rect">
            <a:avLst/>
          </a:prstGeom>
          <a:noFill/>
          <a:ln>
            <a:noFill/>
          </a:ln>
        </p:spPr>
        <p:txBody>
          <a:bodyPr anchorCtr="0" anchor="t" bIns="45700" lIns="91425" spcFirstLastPara="1" rIns="91425" wrap="square" tIns="45700">
            <a:noAutofit/>
          </a:bodyPr>
          <a:lstStyle>
            <a:lvl1pPr indent="0" lvl="0" marL="0" algn="r">
              <a:spcBef>
                <a:spcPts val="0"/>
              </a:spcBef>
              <a:buNone/>
              <a:defRPr>
                <a:solidFill>
                  <a:srgbClr val="FFFFFF"/>
                </a:solidFill>
                <a:latin typeface="Calibri"/>
                <a:ea typeface="Calibri"/>
                <a:cs typeface="Calibri"/>
                <a:sym typeface="Calibri"/>
              </a:defRPr>
            </a:lvl1pPr>
            <a:lvl2pPr indent="0" lvl="1" marL="0" algn="r">
              <a:spcBef>
                <a:spcPts val="0"/>
              </a:spcBef>
              <a:buNone/>
              <a:defRPr>
                <a:solidFill>
                  <a:srgbClr val="FFFFFF"/>
                </a:solidFill>
                <a:latin typeface="Calibri"/>
                <a:ea typeface="Calibri"/>
                <a:cs typeface="Calibri"/>
                <a:sym typeface="Calibri"/>
              </a:defRPr>
            </a:lvl2pPr>
            <a:lvl3pPr indent="0" lvl="2" marL="0" algn="r">
              <a:spcBef>
                <a:spcPts val="0"/>
              </a:spcBef>
              <a:buNone/>
              <a:defRPr>
                <a:solidFill>
                  <a:srgbClr val="FFFFFF"/>
                </a:solidFill>
                <a:latin typeface="Calibri"/>
                <a:ea typeface="Calibri"/>
                <a:cs typeface="Calibri"/>
                <a:sym typeface="Calibri"/>
              </a:defRPr>
            </a:lvl3pPr>
            <a:lvl4pPr indent="0" lvl="3" marL="0" algn="r">
              <a:spcBef>
                <a:spcPts val="0"/>
              </a:spcBef>
              <a:buNone/>
              <a:defRPr>
                <a:solidFill>
                  <a:srgbClr val="FFFFFF"/>
                </a:solidFill>
                <a:latin typeface="Calibri"/>
                <a:ea typeface="Calibri"/>
                <a:cs typeface="Calibri"/>
                <a:sym typeface="Calibri"/>
              </a:defRPr>
            </a:lvl4pPr>
            <a:lvl5pPr indent="0" lvl="4" marL="0" algn="r">
              <a:spcBef>
                <a:spcPts val="0"/>
              </a:spcBef>
              <a:buNone/>
              <a:defRPr>
                <a:solidFill>
                  <a:srgbClr val="FFFFFF"/>
                </a:solidFill>
                <a:latin typeface="Calibri"/>
                <a:ea typeface="Calibri"/>
                <a:cs typeface="Calibri"/>
                <a:sym typeface="Calibri"/>
              </a:defRPr>
            </a:lvl5pPr>
            <a:lvl6pPr indent="0" lvl="5" marL="0" algn="r">
              <a:spcBef>
                <a:spcPts val="0"/>
              </a:spcBef>
              <a:buNone/>
              <a:defRPr>
                <a:solidFill>
                  <a:srgbClr val="FFFFFF"/>
                </a:solidFill>
                <a:latin typeface="Calibri"/>
                <a:ea typeface="Calibri"/>
                <a:cs typeface="Calibri"/>
                <a:sym typeface="Calibri"/>
              </a:defRPr>
            </a:lvl6pPr>
            <a:lvl7pPr indent="0" lvl="6" marL="0" algn="r">
              <a:spcBef>
                <a:spcPts val="0"/>
              </a:spcBef>
              <a:buNone/>
              <a:defRPr>
                <a:solidFill>
                  <a:srgbClr val="FFFFFF"/>
                </a:solidFill>
                <a:latin typeface="Calibri"/>
                <a:ea typeface="Calibri"/>
                <a:cs typeface="Calibri"/>
                <a:sym typeface="Calibri"/>
              </a:defRPr>
            </a:lvl7pPr>
            <a:lvl8pPr indent="0" lvl="7" marL="0" algn="r">
              <a:spcBef>
                <a:spcPts val="0"/>
              </a:spcBef>
              <a:buNone/>
              <a:defRPr>
                <a:solidFill>
                  <a:srgbClr val="FFFFFF"/>
                </a:solidFill>
                <a:latin typeface="Calibri"/>
                <a:ea typeface="Calibri"/>
                <a:cs typeface="Calibri"/>
                <a:sym typeface="Calibri"/>
              </a:defRPr>
            </a:lvl8pPr>
            <a:lvl9pPr indent="0" lvl="8" marL="0" algn="r">
              <a:spcBef>
                <a:spcPts val="0"/>
              </a:spcBef>
              <a:buNone/>
              <a:defRPr>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spd="slow">
    <p:fade thruBlk="1"/>
  </p:transition>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4_Deux contenus">
  <p:cSld name="4_Deux contenus">
    <p:spTree>
      <p:nvGrpSpPr>
        <p:cNvPr id="94" name="Shape 94"/>
        <p:cNvGrpSpPr/>
        <p:nvPr/>
      </p:nvGrpSpPr>
      <p:grpSpPr>
        <a:xfrm>
          <a:off x="0" y="0"/>
          <a:ext cx="0" cy="0"/>
          <a:chOff x="0" y="0"/>
          <a:chExt cx="0" cy="0"/>
        </a:xfrm>
      </p:grpSpPr>
      <p:pic>
        <p:nvPicPr>
          <p:cNvPr descr="Visuel_PPT_fond.jpg" id="95" name="Google Shape;95;p17"/>
          <p:cNvPicPr preferRelativeResize="0"/>
          <p:nvPr/>
        </p:nvPicPr>
        <p:blipFill rotWithShape="1">
          <a:blip r:embed="rId2">
            <a:alphaModFix/>
          </a:blip>
          <a:srcRect b="0" l="0" r="0" t="0"/>
          <a:stretch/>
        </p:blipFill>
        <p:spPr>
          <a:xfrm>
            <a:off x="0" y="-1"/>
            <a:ext cx="12192000" cy="6858001"/>
          </a:xfrm>
          <a:prstGeom prst="rect">
            <a:avLst/>
          </a:prstGeom>
          <a:noFill/>
          <a:ln>
            <a:noFill/>
          </a:ln>
        </p:spPr>
      </p:pic>
      <p:pic>
        <p:nvPicPr>
          <p:cNvPr descr="Visuel_PPT_haut.jpg" id="96" name="Google Shape;96;p17"/>
          <p:cNvPicPr preferRelativeResize="0"/>
          <p:nvPr/>
        </p:nvPicPr>
        <p:blipFill rotWithShape="1">
          <a:blip r:embed="rId3">
            <a:alphaModFix/>
          </a:blip>
          <a:srcRect b="0" l="0" r="0" t="0"/>
          <a:stretch/>
        </p:blipFill>
        <p:spPr>
          <a:xfrm>
            <a:off x="0" y="-48814"/>
            <a:ext cx="12192000" cy="1239145"/>
          </a:xfrm>
          <a:prstGeom prst="rect">
            <a:avLst/>
          </a:prstGeom>
          <a:noFill/>
          <a:ln>
            <a:noFill/>
          </a:ln>
        </p:spPr>
      </p:pic>
      <p:sp>
        <p:nvSpPr>
          <p:cNvPr id="97" name="Google Shape;97;p17"/>
          <p:cNvSpPr txBox="1"/>
          <p:nvPr>
            <p:ph type="title"/>
          </p:nvPr>
        </p:nvSpPr>
        <p:spPr>
          <a:xfrm>
            <a:off x="350317" y="-48815"/>
            <a:ext cx="11397699" cy="1143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3600"/>
              <a:buFont typeface="Calibri"/>
              <a:buNone/>
              <a:defRPr b="1" i="0" sz="3600" u="none" cap="none" strike="noStrik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98" name="Google Shape;98;p17"/>
          <p:cNvSpPr txBox="1"/>
          <p:nvPr>
            <p:ph idx="1" type="body"/>
          </p:nvPr>
        </p:nvSpPr>
        <p:spPr>
          <a:xfrm>
            <a:off x="350317" y="1372334"/>
            <a:ext cx="11397699" cy="487614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9pPr>
          </a:lstStyle>
          <a:p/>
        </p:txBody>
      </p:sp>
      <p:sp>
        <p:nvSpPr>
          <p:cNvPr id="99" name="Google Shape;99;p17"/>
          <p:cNvSpPr txBox="1"/>
          <p:nvPr>
            <p:ph idx="10" type="dt"/>
          </p:nvPr>
        </p:nvSpPr>
        <p:spPr>
          <a:xfrm>
            <a:off x="609600" y="6356356"/>
            <a:ext cx="284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100" name="Google Shape;100;p17"/>
          <p:cNvSpPr txBox="1"/>
          <p:nvPr>
            <p:ph idx="11" type="ftr"/>
          </p:nvPr>
        </p:nvSpPr>
        <p:spPr>
          <a:xfrm>
            <a:off x="4165600" y="6356356"/>
            <a:ext cx="3860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101" name="Google Shape;101;p17"/>
          <p:cNvSpPr txBox="1"/>
          <p:nvPr>
            <p:ph idx="12" type="sldNum"/>
          </p:nvPr>
        </p:nvSpPr>
        <p:spPr>
          <a:xfrm>
            <a:off x="11142920" y="6351182"/>
            <a:ext cx="630864" cy="506819"/>
          </a:xfrm>
          <a:prstGeom prst="rect">
            <a:avLst/>
          </a:prstGeom>
          <a:noFill/>
          <a:ln>
            <a:noFill/>
          </a:ln>
        </p:spPr>
        <p:txBody>
          <a:bodyPr anchorCtr="0" anchor="t" bIns="45700" lIns="91425" spcFirstLastPara="1" rIns="91425" wrap="square" tIns="45700">
            <a:noAutofit/>
          </a:bodyPr>
          <a:lstStyle>
            <a:lvl1pPr indent="0" lvl="0" marL="0" algn="r">
              <a:spcBef>
                <a:spcPts val="0"/>
              </a:spcBef>
              <a:buNone/>
              <a:defRPr>
                <a:solidFill>
                  <a:srgbClr val="FFFFFF"/>
                </a:solidFill>
                <a:latin typeface="Calibri"/>
                <a:ea typeface="Calibri"/>
                <a:cs typeface="Calibri"/>
                <a:sym typeface="Calibri"/>
              </a:defRPr>
            </a:lvl1pPr>
            <a:lvl2pPr indent="0" lvl="1" marL="0" algn="r">
              <a:spcBef>
                <a:spcPts val="0"/>
              </a:spcBef>
              <a:buNone/>
              <a:defRPr>
                <a:solidFill>
                  <a:srgbClr val="FFFFFF"/>
                </a:solidFill>
                <a:latin typeface="Calibri"/>
                <a:ea typeface="Calibri"/>
                <a:cs typeface="Calibri"/>
                <a:sym typeface="Calibri"/>
              </a:defRPr>
            </a:lvl2pPr>
            <a:lvl3pPr indent="0" lvl="2" marL="0" algn="r">
              <a:spcBef>
                <a:spcPts val="0"/>
              </a:spcBef>
              <a:buNone/>
              <a:defRPr>
                <a:solidFill>
                  <a:srgbClr val="FFFFFF"/>
                </a:solidFill>
                <a:latin typeface="Calibri"/>
                <a:ea typeface="Calibri"/>
                <a:cs typeface="Calibri"/>
                <a:sym typeface="Calibri"/>
              </a:defRPr>
            </a:lvl3pPr>
            <a:lvl4pPr indent="0" lvl="3" marL="0" algn="r">
              <a:spcBef>
                <a:spcPts val="0"/>
              </a:spcBef>
              <a:buNone/>
              <a:defRPr>
                <a:solidFill>
                  <a:srgbClr val="FFFFFF"/>
                </a:solidFill>
                <a:latin typeface="Calibri"/>
                <a:ea typeface="Calibri"/>
                <a:cs typeface="Calibri"/>
                <a:sym typeface="Calibri"/>
              </a:defRPr>
            </a:lvl4pPr>
            <a:lvl5pPr indent="0" lvl="4" marL="0" algn="r">
              <a:spcBef>
                <a:spcPts val="0"/>
              </a:spcBef>
              <a:buNone/>
              <a:defRPr>
                <a:solidFill>
                  <a:srgbClr val="FFFFFF"/>
                </a:solidFill>
                <a:latin typeface="Calibri"/>
                <a:ea typeface="Calibri"/>
                <a:cs typeface="Calibri"/>
                <a:sym typeface="Calibri"/>
              </a:defRPr>
            </a:lvl5pPr>
            <a:lvl6pPr indent="0" lvl="5" marL="0" algn="r">
              <a:spcBef>
                <a:spcPts val="0"/>
              </a:spcBef>
              <a:buNone/>
              <a:defRPr>
                <a:solidFill>
                  <a:srgbClr val="FFFFFF"/>
                </a:solidFill>
                <a:latin typeface="Calibri"/>
                <a:ea typeface="Calibri"/>
                <a:cs typeface="Calibri"/>
                <a:sym typeface="Calibri"/>
              </a:defRPr>
            </a:lvl6pPr>
            <a:lvl7pPr indent="0" lvl="6" marL="0" algn="r">
              <a:spcBef>
                <a:spcPts val="0"/>
              </a:spcBef>
              <a:buNone/>
              <a:defRPr>
                <a:solidFill>
                  <a:srgbClr val="FFFFFF"/>
                </a:solidFill>
                <a:latin typeface="Calibri"/>
                <a:ea typeface="Calibri"/>
                <a:cs typeface="Calibri"/>
                <a:sym typeface="Calibri"/>
              </a:defRPr>
            </a:lvl7pPr>
            <a:lvl8pPr indent="0" lvl="7" marL="0" algn="r">
              <a:spcBef>
                <a:spcPts val="0"/>
              </a:spcBef>
              <a:buNone/>
              <a:defRPr>
                <a:solidFill>
                  <a:srgbClr val="FFFFFF"/>
                </a:solidFill>
                <a:latin typeface="Calibri"/>
                <a:ea typeface="Calibri"/>
                <a:cs typeface="Calibri"/>
                <a:sym typeface="Calibri"/>
              </a:defRPr>
            </a:lvl8pPr>
            <a:lvl9pPr indent="0" lvl="8" marL="0" algn="r">
              <a:spcBef>
                <a:spcPts val="0"/>
              </a:spcBef>
              <a:buNone/>
              <a:defRPr>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spd="slow">
    <p:fade thruBlk="1"/>
  </p:transition>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5_Deux contenus">
  <p:cSld name="5_Deux contenus">
    <p:spTree>
      <p:nvGrpSpPr>
        <p:cNvPr id="102" name="Shape 102"/>
        <p:cNvGrpSpPr/>
        <p:nvPr/>
      </p:nvGrpSpPr>
      <p:grpSpPr>
        <a:xfrm>
          <a:off x="0" y="0"/>
          <a:ext cx="0" cy="0"/>
          <a:chOff x="0" y="0"/>
          <a:chExt cx="0" cy="0"/>
        </a:xfrm>
      </p:grpSpPr>
      <p:pic>
        <p:nvPicPr>
          <p:cNvPr descr="Visuel_PPT_fond.jpg" id="103" name="Google Shape;103;p18"/>
          <p:cNvPicPr preferRelativeResize="0"/>
          <p:nvPr/>
        </p:nvPicPr>
        <p:blipFill rotWithShape="1">
          <a:blip r:embed="rId2">
            <a:alphaModFix/>
          </a:blip>
          <a:srcRect b="0" l="0" r="0" t="0"/>
          <a:stretch/>
        </p:blipFill>
        <p:spPr>
          <a:xfrm>
            <a:off x="0" y="-1"/>
            <a:ext cx="12192000" cy="6858001"/>
          </a:xfrm>
          <a:prstGeom prst="rect">
            <a:avLst/>
          </a:prstGeom>
          <a:noFill/>
          <a:ln>
            <a:noFill/>
          </a:ln>
        </p:spPr>
      </p:pic>
      <p:pic>
        <p:nvPicPr>
          <p:cNvPr descr="Visuel_PPT_haut.jpg" id="104" name="Google Shape;104;p18"/>
          <p:cNvPicPr preferRelativeResize="0"/>
          <p:nvPr/>
        </p:nvPicPr>
        <p:blipFill rotWithShape="1">
          <a:blip r:embed="rId3">
            <a:alphaModFix/>
          </a:blip>
          <a:srcRect b="0" l="0" r="0" t="0"/>
          <a:stretch/>
        </p:blipFill>
        <p:spPr>
          <a:xfrm>
            <a:off x="0" y="-48814"/>
            <a:ext cx="12192000" cy="1239145"/>
          </a:xfrm>
          <a:prstGeom prst="rect">
            <a:avLst/>
          </a:prstGeom>
          <a:noFill/>
          <a:ln>
            <a:noFill/>
          </a:ln>
        </p:spPr>
      </p:pic>
      <p:sp>
        <p:nvSpPr>
          <p:cNvPr id="105" name="Google Shape;105;p18"/>
          <p:cNvSpPr txBox="1"/>
          <p:nvPr>
            <p:ph type="title"/>
          </p:nvPr>
        </p:nvSpPr>
        <p:spPr>
          <a:xfrm>
            <a:off x="350317" y="-48815"/>
            <a:ext cx="11397699" cy="1143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3600"/>
              <a:buFont typeface="Calibri"/>
              <a:buNone/>
              <a:defRPr b="1" i="0" sz="3600" u="none" cap="none" strike="noStrik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06" name="Google Shape;106;p18"/>
          <p:cNvSpPr txBox="1"/>
          <p:nvPr>
            <p:ph idx="1" type="body"/>
          </p:nvPr>
        </p:nvSpPr>
        <p:spPr>
          <a:xfrm>
            <a:off x="350317" y="1372334"/>
            <a:ext cx="11397699" cy="487614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9pPr>
          </a:lstStyle>
          <a:p/>
        </p:txBody>
      </p:sp>
      <p:sp>
        <p:nvSpPr>
          <p:cNvPr id="107" name="Google Shape;107;p18"/>
          <p:cNvSpPr txBox="1"/>
          <p:nvPr>
            <p:ph idx="10" type="dt"/>
          </p:nvPr>
        </p:nvSpPr>
        <p:spPr>
          <a:xfrm>
            <a:off x="609600" y="6356356"/>
            <a:ext cx="284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108" name="Google Shape;108;p18"/>
          <p:cNvSpPr txBox="1"/>
          <p:nvPr>
            <p:ph idx="11" type="ftr"/>
          </p:nvPr>
        </p:nvSpPr>
        <p:spPr>
          <a:xfrm>
            <a:off x="4165600" y="6356356"/>
            <a:ext cx="3860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109" name="Google Shape;109;p18"/>
          <p:cNvSpPr txBox="1"/>
          <p:nvPr>
            <p:ph idx="12" type="sldNum"/>
          </p:nvPr>
        </p:nvSpPr>
        <p:spPr>
          <a:xfrm>
            <a:off x="11142920" y="6351182"/>
            <a:ext cx="630864" cy="506819"/>
          </a:xfrm>
          <a:prstGeom prst="rect">
            <a:avLst/>
          </a:prstGeom>
          <a:noFill/>
          <a:ln>
            <a:noFill/>
          </a:ln>
        </p:spPr>
        <p:txBody>
          <a:bodyPr anchorCtr="0" anchor="t" bIns="45700" lIns="91425" spcFirstLastPara="1" rIns="91425" wrap="square" tIns="45700">
            <a:noAutofit/>
          </a:bodyPr>
          <a:lstStyle>
            <a:lvl1pPr indent="0" lvl="0" marL="0" algn="r">
              <a:spcBef>
                <a:spcPts val="0"/>
              </a:spcBef>
              <a:buNone/>
              <a:defRPr>
                <a:solidFill>
                  <a:srgbClr val="FFFFFF"/>
                </a:solidFill>
                <a:latin typeface="Calibri"/>
                <a:ea typeface="Calibri"/>
                <a:cs typeface="Calibri"/>
                <a:sym typeface="Calibri"/>
              </a:defRPr>
            </a:lvl1pPr>
            <a:lvl2pPr indent="0" lvl="1" marL="0" algn="r">
              <a:spcBef>
                <a:spcPts val="0"/>
              </a:spcBef>
              <a:buNone/>
              <a:defRPr>
                <a:solidFill>
                  <a:srgbClr val="FFFFFF"/>
                </a:solidFill>
                <a:latin typeface="Calibri"/>
                <a:ea typeface="Calibri"/>
                <a:cs typeface="Calibri"/>
                <a:sym typeface="Calibri"/>
              </a:defRPr>
            </a:lvl2pPr>
            <a:lvl3pPr indent="0" lvl="2" marL="0" algn="r">
              <a:spcBef>
                <a:spcPts val="0"/>
              </a:spcBef>
              <a:buNone/>
              <a:defRPr>
                <a:solidFill>
                  <a:srgbClr val="FFFFFF"/>
                </a:solidFill>
                <a:latin typeface="Calibri"/>
                <a:ea typeface="Calibri"/>
                <a:cs typeface="Calibri"/>
                <a:sym typeface="Calibri"/>
              </a:defRPr>
            </a:lvl3pPr>
            <a:lvl4pPr indent="0" lvl="3" marL="0" algn="r">
              <a:spcBef>
                <a:spcPts val="0"/>
              </a:spcBef>
              <a:buNone/>
              <a:defRPr>
                <a:solidFill>
                  <a:srgbClr val="FFFFFF"/>
                </a:solidFill>
                <a:latin typeface="Calibri"/>
                <a:ea typeface="Calibri"/>
                <a:cs typeface="Calibri"/>
                <a:sym typeface="Calibri"/>
              </a:defRPr>
            </a:lvl4pPr>
            <a:lvl5pPr indent="0" lvl="4" marL="0" algn="r">
              <a:spcBef>
                <a:spcPts val="0"/>
              </a:spcBef>
              <a:buNone/>
              <a:defRPr>
                <a:solidFill>
                  <a:srgbClr val="FFFFFF"/>
                </a:solidFill>
                <a:latin typeface="Calibri"/>
                <a:ea typeface="Calibri"/>
                <a:cs typeface="Calibri"/>
                <a:sym typeface="Calibri"/>
              </a:defRPr>
            </a:lvl5pPr>
            <a:lvl6pPr indent="0" lvl="5" marL="0" algn="r">
              <a:spcBef>
                <a:spcPts val="0"/>
              </a:spcBef>
              <a:buNone/>
              <a:defRPr>
                <a:solidFill>
                  <a:srgbClr val="FFFFFF"/>
                </a:solidFill>
                <a:latin typeface="Calibri"/>
                <a:ea typeface="Calibri"/>
                <a:cs typeface="Calibri"/>
                <a:sym typeface="Calibri"/>
              </a:defRPr>
            </a:lvl6pPr>
            <a:lvl7pPr indent="0" lvl="6" marL="0" algn="r">
              <a:spcBef>
                <a:spcPts val="0"/>
              </a:spcBef>
              <a:buNone/>
              <a:defRPr>
                <a:solidFill>
                  <a:srgbClr val="FFFFFF"/>
                </a:solidFill>
                <a:latin typeface="Calibri"/>
                <a:ea typeface="Calibri"/>
                <a:cs typeface="Calibri"/>
                <a:sym typeface="Calibri"/>
              </a:defRPr>
            </a:lvl7pPr>
            <a:lvl8pPr indent="0" lvl="7" marL="0" algn="r">
              <a:spcBef>
                <a:spcPts val="0"/>
              </a:spcBef>
              <a:buNone/>
              <a:defRPr>
                <a:solidFill>
                  <a:srgbClr val="FFFFFF"/>
                </a:solidFill>
                <a:latin typeface="Calibri"/>
                <a:ea typeface="Calibri"/>
                <a:cs typeface="Calibri"/>
                <a:sym typeface="Calibri"/>
              </a:defRPr>
            </a:lvl8pPr>
            <a:lvl9pPr indent="0" lvl="8" marL="0" algn="r">
              <a:spcBef>
                <a:spcPts val="0"/>
              </a:spcBef>
              <a:buNone/>
              <a:defRPr>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spd="slow">
    <p:fade thruBlk="1"/>
  </p:transition>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6_Deux contenus">
  <p:cSld name="6_Deux contenus">
    <p:spTree>
      <p:nvGrpSpPr>
        <p:cNvPr id="110" name="Shape 110"/>
        <p:cNvGrpSpPr/>
        <p:nvPr/>
      </p:nvGrpSpPr>
      <p:grpSpPr>
        <a:xfrm>
          <a:off x="0" y="0"/>
          <a:ext cx="0" cy="0"/>
          <a:chOff x="0" y="0"/>
          <a:chExt cx="0" cy="0"/>
        </a:xfrm>
      </p:grpSpPr>
      <p:pic>
        <p:nvPicPr>
          <p:cNvPr descr="Visuel_PPT_fond.jpg" id="111" name="Google Shape;111;p19"/>
          <p:cNvPicPr preferRelativeResize="0"/>
          <p:nvPr/>
        </p:nvPicPr>
        <p:blipFill rotWithShape="1">
          <a:blip r:embed="rId2">
            <a:alphaModFix/>
          </a:blip>
          <a:srcRect b="0" l="0" r="0" t="0"/>
          <a:stretch/>
        </p:blipFill>
        <p:spPr>
          <a:xfrm>
            <a:off x="0" y="-1"/>
            <a:ext cx="12192000" cy="6858001"/>
          </a:xfrm>
          <a:prstGeom prst="rect">
            <a:avLst/>
          </a:prstGeom>
          <a:noFill/>
          <a:ln>
            <a:noFill/>
          </a:ln>
        </p:spPr>
      </p:pic>
      <p:pic>
        <p:nvPicPr>
          <p:cNvPr descr="Visuel_PPT_haut.jpg" id="112" name="Google Shape;112;p19"/>
          <p:cNvPicPr preferRelativeResize="0"/>
          <p:nvPr/>
        </p:nvPicPr>
        <p:blipFill rotWithShape="1">
          <a:blip r:embed="rId3">
            <a:alphaModFix/>
          </a:blip>
          <a:srcRect b="0" l="0" r="0" t="0"/>
          <a:stretch/>
        </p:blipFill>
        <p:spPr>
          <a:xfrm>
            <a:off x="0" y="-48814"/>
            <a:ext cx="12192000" cy="1239145"/>
          </a:xfrm>
          <a:prstGeom prst="rect">
            <a:avLst/>
          </a:prstGeom>
          <a:noFill/>
          <a:ln>
            <a:noFill/>
          </a:ln>
        </p:spPr>
      </p:pic>
      <p:sp>
        <p:nvSpPr>
          <p:cNvPr id="113" name="Google Shape;113;p19"/>
          <p:cNvSpPr txBox="1"/>
          <p:nvPr>
            <p:ph type="title"/>
          </p:nvPr>
        </p:nvSpPr>
        <p:spPr>
          <a:xfrm>
            <a:off x="350317" y="-48815"/>
            <a:ext cx="11397699" cy="1143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3600"/>
              <a:buFont typeface="Calibri"/>
              <a:buNone/>
              <a:defRPr b="1" i="0" sz="3600" u="none" cap="none" strike="noStrik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4" name="Google Shape;114;p19"/>
          <p:cNvSpPr txBox="1"/>
          <p:nvPr>
            <p:ph idx="1" type="body"/>
          </p:nvPr>
        </p:nvSpPr>
        <p:spPr>
          <a:xfrm>
            <a:off x="350317" y="1372334"/>
            <a:ext cx="11397699" cy="487614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9pPr>
          </a:lstStyle>
          <a:p/>
        </p:txBody>
      </p:sp>
      <p:sp>
        <p:nvSpPr>
          <p:cNvPr id="115" name="Google Shape;115;p19"/>
          <p:cNvSpPr txBox="1"/>
          <p:nvPr>
            <p:ph idx="10" type="dt"/>
          </p:nvPr>
        </p:nvSpPr>
        <p:spPr>
          <a:xfrm>
            <a:off x="609600" y="6356356"/>
            <a:ext cx="284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116" name="Google Shape;116;p19"/>
          <p:cNvSpPr txBox="1"/>
          <p:nvPr>
            <p:ph idx="11" type="ftr"/>
          </p:nvPr>
        </p:nvSpPr>
        <p:spPr>
          <a:xfrm>
            <a:off x="4165600" y="6356356"/>
            <a:ext cx="3860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117" name="Google Shape;117;p19"/>
          <p:cNvSpPr txBox="1"/>
          <p:nvPr>
            <p:ph idx="12" type="sldNum"/>
          </p:nvPr>
        </p:nvSpPr>
        <p:spPr>
          <a:xfrm>
            <a:off x="11142920" y="6351182"/>
            <a:ext cx="630864" cy="506819"/>
          </a:xfrm>
          <a:prstGeom prst="rect">
            <a:avLst/>
          </a:prstGeom>
          <a:noFill/>
          <a:ln>
            <a:noFill/>
          </a:ln>
        </p:spPr>
        <p:txBody>
          <a:bodyPr anchorCtr="0" anchor="t" bIns="45700" lIns="91425" spcFirstLastPara="1" rIns="91425" wrap="square" tIns="45700">
            <a:noAutofit/>
          </a:bodyPr>
          <a:lstStyle>
            <a:lvl1pPr indent="0" lvl="0" marL="0" algn="r">
              <a:spcBef>
                <a:spcPts val="0"/>
              </a:spcBef>
              <a:buNone/>
              <a:defRPr>
                <a:solidFill>
                  <a:srgbClr val="FFFFFF"/>
                </a:solidFill>
                <a:latin typeface="Calibri"/>
                <a:ea typeface="Calibri"/>
                <a:cs typeface="Calibri"/>
                <a:sym typeface="Calibri"/>
              </a:defRPr>
            </a:lvl1pPr>
            <a:lvl2pPr indent="0" lvl="1" marL="0" algn="r">
              <a:spcBef>
                <a:spcPts val="0"/>
              </a:spcBef>
              <a:buNone/>
              <a:defRPr>
                <a:solidFill>
                  <a:srgbClr val="FFFFFF"/>
                </a:solidFill>
                <a:latin typeface="Calibri"/>
                <a:ea typeface="Calibri"/>
                <a:cs typeface="Calibri"/>
                <a:sym typeface="Calibri"/>
              </a:defRPr>
            </a:lvl2pPr>
            <a:lvl3pPr indent="0" lvl="2" marL="0" algn="r">
              <a:spcBef>
                <a:spcPts val="0"/>
              </a:spcBef>
              <a:buNone/>
              <a:defRPr>
                <a:solidFill>
                  <a:srgbClr val="FFFFFF"/>
                </a:solidFill>
                <a:latin typeface="Calibri"/>
                <a:ea typeface="Calibri"/>
                <a:cs typeface="Calibri"/>
                <a:sym typeface="Calibri"/>
              </a:defRPr>
            </a:lvl3pPr>
            <a:lvl4pPr indent="0" lvl="3" marL="0" algn="r">
              <a:spcBef>
                <a:spcPts val="0"/>
              </a:spcBef>
              <a:buNone/>
              <a:defRPr>
                <a:solidFill>
                  <a:srgbClr val="FFFFFF"/>
                </a:solidFill>
                <a:latin typeface="Calibri"/>
                <a:ea typeface="Calibri"/>
                <a:cs typeface="Calibri"/>
                <a:sym typeface="Calibri"/>
              </a:defRPr>
            </a:lvl4pPr>
            <a:lvl5pPr indent="0" lvl="4" marL="0" algn="r">
              <a:spcBef>
                <a:spcPts val="0"/>
              </a:spcBef>
              <a:buNone/>
              <a:defRPr>
                <a:solidFill>
                  <a:srgbClr val="FFFFFF"/>
                </a:solidFill>
                <a:latin typeface="Calibri"/>
                <a:ea typeface="Calibri"/>
                <a:cs typeface="Calibri"/>
                <a:sym typeface="Calibri"/>
              </a:defRPr>
            </a:lvl5pPr>
            <a:lvl6pPr indent="0" lvl="5" marL="0" algn="r">
              <a:spcBef>
                <a:spcPts val="0"/>
              </a:spcBef>
              <a:buNone/>
              <a:defRPr>
                <a:solidFill>
                  <a:srgbClr val="FFFFFF"/>
                </a:solidFill>
                <a:latin typeface="Calibri"/>
                <a:ea typeface="Calibri"/>
                <a:cs typeface="Calibri"/>
                <a:sym typeface="Calibri"/>
              </a:defRPr>
            </a:lvl6pPr>
            <a:lvl7pPr indent="0" lvl="6" marL="0" algn="r">
              <a:spcBef>
                <a:spcPts val="0"/>
              </a:spcBef>
              <a:buNone/>
              <a:defRPr>
                <a:solidFill>
                  <a:srgbClr val="FFFFFF"/>
                </a:solidFill>
                <a:latin typeface="Calibri"/>
                <a:ea typeface="Calibri"/>
                <a:cs typeface="Calibri"/>
                <a:sym typeface="Calibri"/>
              </a:defRPr>
            </a:lvl7pPr>
            <a:lvl8pPr indent="0" lvl="7" marL="0" algn="r">
              <a:spcBef>
                <a:spcPts val="0"/>
              </a:spcBef>
              <a:buNone/>
              <a:defRPr>
                <a:solidFill>
                  <a:srgbClr val="FFFFFF"/>
                </a:solidFill>
                <a:latin typeface="Calibri"/>
                <a:ea typeface="Calibri"/>
                <a:cs typeface="Calibri"/>
                <a:sym typeface="Calibri"/>
              </a:defRPr>
            </a:lvl8pPr>
            <a:lvl9pPr indent="0" lvl="8" marL="0" algn="r">
              <a:spcBef>
                <a:spcPts val="0"/>
              </a:spcBef>
              <a:buNone/>
              <a:defRPr>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spd="slow">
    <p:fade thruBlk="1"/>
  </p:transition>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7_Deux contenus">
  <p:cSld name="7_Deux contenus">
    <p:spTree>
      <p:nvGrpSpPr>
        <p:cNvPr id="118" name="Shape 118"/>
        <p:cNvGrpSpPr/>
        <p:nvPr/>
      </p:nvGrpSpPr>
      <p:grpSpPr>
        <a:xfrm>
          <a:off x="0" y="0"/>
          <a:ext cx="0" cy="0"/>
          <a:chOff x="0" y="0"/>
          <a:chExt cx="0" cy="0"/>
        </a:xfrm>
      </p:grpSpPr>
      <p:pic>
        <p:nvPicPr>
          <p:cNvPr descr="Visuel_PPT_fond.jpg" id="119" name="Google Shape;119;p20"/>
          <p:cNvPicPr preferRelativeResize="0"/>
          <p:nvPr/>
        </p:nvPicPr>
        <p:blipFill rotWithShape="1">
          <a:blip r:embed="rId2">
            <a:alphaModFix/>
          </a:blip>
          <a:srcRect b="0" l="0" r="0" t="0"/>
          <a:stretch/>
        </p:blipFill>
        <p:spPr>
          <a:xfrm>
            <a:off x="0" y="-1"/>
            <a:ext cx="12192000" cy="6858001"/>
          </a:xfrm>
          <a:prstGeom prst="rect">
            <a:avLst/>
          </a:prstGeom>
          <a:noFill/>
          <a:ln>
            <a:noFill/>
          </a:ln>
        </p:spPr>
      </p:pic>
      <p:pic>
        <p:nvPicPr>
          <p:cNvPr descr="Visuel_PPT_haut.jpg" id="120" name="Google Shape;120;p20"/>
          <p:cNvPicPr preferRelativeResize="0"/>
          <p:nvPr/>
        </p:nvPicPr>
        <p:blipFill rotWithShape="1">
          <a:blip r:embed="rId3">
            <a:alphaModFix/>
          </a:blip>
          <a:srcRect b="0" l="0" r="0" t="0"/>
          <a:stretch/>
        </p:blipFill>
        <p:spPr>
          <a:xfrm>
            <a:off x="0" y="-48814"/>
            <a:ext cx="12192000" cy="1239145"/>
          </a:xfrm>
          <a:prstGeom prst="rect">
            <a:avLst/>
          </a:prstGeom>
          <a:noFill/>
          <a:ln>
            <a:noFill/>
          </a:ln>
        </p:spPr>
      </p:pic>
      <p:sp>
        <p:nvSpPr>
          <p:cNvPr id="121" name="Google Shape;121;p20"/>
          <p:cNvSpPr txBox="1"/>
          <p:nvPr>
            <p:ph type="title"/>
          </p:nvPr>
        </p:nvSpPr>
        <p:spPr>
          <a:xfrm>
            <a:off x="350317" y="-48815"/>
            <a:ext cx="11397699" cy="1143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3600"/>
              <a:buFont typeface="Calibri"/>
              <a:buNone/>
              <a:defRPr b="1" i="0" sz="3600" u="none" cap="none" strike="noStrik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22" name="Google Shape;122;p20"/>
          <p:cNvSpPr txBox="1"/>
          <p:nvPr>
            <p:ph idx="1" type="body"/>
          </p:nvPr>
        </p:nvSpPr>
        <p:spPr>
          <a:xfrm>
            <a:off x="350317" y="1372334"/>
            <a:ext cx="11397699" cy="487614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9pPr>
          </a:lstStyle>
          <a:p/>
        </p:txBody>
      </p:sp>
      <p:sp>
        <p:nvSpPr>
          <p:cNvPr id="123" name="Google Shape;123;p20"/>
          <p:cNvSpPr txBox="1"/>
          <p:nvPr>
            <p:ph idx="10" type="dt"/>
          </p:nvPr>
        </p:nvSpPr>
        <p:spPr>
          <a:xfrm>
            <a:off x="609600" y="6356356"/>
            <a:ext cx="284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124" name="Google Shape;124;p20"/>
          <p:cNvSpPr txBox="1"/>
          <p:nvPr>
            <p:ph idx="11" type="ftr"/>
          </p:nvPr>
        </p:nvSpPr>
        <p:spPr>
          <a:xfrm>
            <a:off x="4165600" y="6356356"/>
            <a:ext cx="3860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125" name="Google Shape;125;p20"/>
          <p:cNvSpPr txBox="1"/>
          <p:nvPr>
            <p:ph idx="12" type="sldNum"/>
          </p:nvPr>
        </p:nvSpPr>
        <p:spPr>
          <a:xfrm>
            <a:off x="11142920" y="6351182"/>
            <a:ext cx="630864" cy="506819"/>
          </a:xfrm>
          <a:prstGeom prst="rect">
            <a:avLst/>
          </a:prstGeom>
          <a:noFill/>
          <a:ln>
            <a:noFill/>
          </a:ln>
        </p:spPr>
        <p:txBody>
          <a:bodyPr anchorCtr="0" anchor="t" bIns="45700" lIns="91425" spcFirstLastPara="1" rIns="91425" wrap="square" tIns="45700">
            <a:noAutofit/>
          </a:bodyPr>
          <a:lstStyle>
            <a:lvl1pPr indent="0" lvl="0" marL="0" algn="r">
              <a:spcBef>
                <a:spcPts val="0"/>
              </a:spcBef>
              <a:buNone/>
              <a:defRPr>
                <a:solidFill>
                  <a:srgbClr val="FFFFFF"/>
                </a:solidFill>
                <a:latin typeface="Calibri"/>
                <a:ea typeface="Calibri"/>
                <a:cs typeface="Calibri"/>
                <a:sym typeface="Calibri"/>
              </a:defRPr>
            </a:lvl1pPr>
            <a:lvl2pPr indent="0" lvl="1" marL="0" algn="r">
              <a:spcBef>
                <a:spcPts val="0"/>
              </a:spcBef>
              <a:buNone/>
              <a:defRPr>
                <a:solidFill>
                  <a:srgbClr val="FFFFFF"/>
                </a:solidFill>
                <a:latin typeface="Calibri"/>
                <a:ea typeface="Calibri"/>
                <a:cs typeface="Calibri"/>
                <a:sym typeface="Calibri"/>
              </a:defRPr>
            </a:lvl2pPr>
            <a:lvl3pPr indent="0" lvl="2" marL="0" algn="r">
              <a:spcBef>
                <a:spcPts val="0"/>
              </a:spcBef>
              <a:buNone/>
              <a:defRPr>
                <a:solidFill>
                  <a:srgbClr val="FFFFFF"/>
                </a:solidFill>
                <a:latin typeface="Calibri"/>
                <a:ea typeface="Calibri"/>
                <a:cs typeface="Calibri"/>
                <a:sym typeface="Calibri"/>
              </a:defRPr>
            </a:lvl3pPr>
            <a:lvl4pPr indent="0" lvl="3" marL="0" algn="r">
              <a:spcBef>
                <a:spcPts val="0"/>
              </a:spcBef>
              <a:buNone/>
              <a:defRPr>
                <a:solidFill>
                  <a:srgbClr val="FFFFFF"/>
                </a:solidFill>
                <a:latin typeface="Calibri"/>
                <a:ea typeface="Calibri"/>
                <a:cs typeface="Calibri"/>
                <a:sym typeface="Calibri"/>
              </a:defRPr>
            </a:lvl4pPr>
            <a:lvl5pPr indent="0" lvl="4" marL="0" algn="r">
              <a:spcBef>
                <a:spcPts val="0"/>
              </a:spcBef>
              <a:buNone/>
              <a:defRPr>
                <a:solidFill>
                  <a:srgbClr val="FFFFFF"/>
                </a:solidFill>
                <a:latin typeface="Calibri"/>
                <a:ea typeface="Calibri"/>
                <a:cs typeface="Calibri"/>
                <a:sym typeface="Calibri"/>
              </a:defRPr>
            </a:lvl5pPr>
            <a:lvl6pPr indent="0" lvl="5" marL="0" algn="r">
              <a:spcBef>
                <a:spcPts val="0"/>
              </a:spcBef>
              <a:buNone/>
              <a:defRPr>
                <a:solidFill>
                  <a:srgbClr val="FFFFFF"/>
                </a:solidFill>
                <a:latin typeface="Calibri"/>
                <a:ea typeface="Calibri"/>
                <a:cs typeface="Calibri"/>
                <a:sym typeface="Calibri"/>
              </a:defRPr>
            </a:lvl6pPr>
            <a:lvl7pPr indent="0" lvl="6" marL="0" algn="r">
              <a:spcBef>
                <a:spcPts val="0"/>
              </a:spcBef>
              <a:buNone/>
              <a:defRPr>
                <a:solidFill>
                  <a:srgbClr val="FFFFFF"/>
                </a:solidFill>
                <a:latin typeface="Calibri"/>
                <a:ea typeface="Calibri"/>
                <a:cs typeface="Calibri"/>
                <a:sym typeface="Calibri"/>
              </a:defRPr>
            </a:lvl7pPr>
            <a:lvl8pPr indent="0" lvl="7" marL="0" algn="r">
              <a:spcBef>
                <a:spcPts val="0"/>
              </a:spcBef>
              <a:buNone/>
              <a:defRPr>
                <a:solidFill>
                  <a:srgbClr val="FFFFFF"/>
                </a:solidFill>
                <a:latin typeface="Calibri"/>
                <a:ea typeface="Calibri"/>
                <a:cs typeface="Calibri"/>
                <a:sym typeface="Calibri"/>
              </a:defRPr>
            </a:lvl8pPr>
            <a:lvl9pPr indent="0" lvl="8" marL="0" algn="r">
              <a:spcBef>
                <a:spcPts val="0"/>
              </a:spcBef>
              <a:buNone/>
              <a:defRPr>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spd="slow">
    <p:fade thruBlk="1"/>
  </p:transition>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8_Deux contenus">
  <p:cSld name="8_Deux contenus">
    <p:spTree>
      <p:nvGrpSpPr>
        <p:cNvPr id="126" name="Shape 126"/>
        <p:cNvGrpSpPr/>
        <p:nvPr/>
      </p:nvGrpSpPr>
      <p:grpSpPr>
        <a:xfrm>
          <a:off x="0" y="0"/>
          <a:ext cx="0" cy="0"/>
          <a:chOff x="0" y="0"/>
          <a:chExt cx="0" cy="0"/>
        </a:xfrm>
      </p:grpSpPr>
      <p:pic>
        <p:nvPicPr>
          <p:cNvPr descr="Visuel_PPT_fond.jpg" id="127" name="Google Shape;127;p21"/>
          <p:cNvPicPr preferRelativeResize="0"/>
          <p:nvPr/>
        </p:nvPicPr>
        <p:blipFill rotWithShape="1">
          <a:blip r:embed="rId2">
            <a:alphaModFix/>
          </a:blip>
          <a:srcRect b="0" l="0" r="0" t="0"/>
          <a:stretch/>
        </p:blipFill>
        <p:spPr>
          <a:xfrm>
            <a:off x="0" y="-1"/>
            <a:ext cx="12192000" cy="6858001"/>
          </a:xfrm>
          <a:prstGeom prst="rect">
            <a:avLst/>
          </a:prstGeom>
          <a:noFill/>
          <a:ln>
            <a:noFill/>
          </a:ln>
        </p:spPr>
      </p:pic>
      <p:pic>
        <p:nvPicPr>
          <p:cNvPr descr="Visuel_PPT_haut.jpg" id="128" name="Google Shape;128;p21"/>
          <p:cNvPicPr preferRelativeResize="0"/>
          <p:nvPr/>
        </p:nvPicPr>
        <p:blipFill rotWithShape="1">
          <a:blip r:embed="rId3">
            <a:alphaModFix/>
          </a:blip>
          <a:srcRect b="0" l="0" r="0" t="0"/>
          <a:stretch/>
        </p:blipFill>
        <p:spPr>
          <a:xfrm>
            <a:off x="0" y="-48814"/>
            <a:ext cx="12192000" cy="1239145"/>
          </a:xfrm>
          <a:prstGeom prst="rect">
            <a:avLst/>
          </a:prstGeom>
          <a:noFill/>
          <a:ln>
            <a:noFill/>
          </a:ln>
        </p:spPr>
      </p:pic>
      <p:sp>
        <p:nvSpPr>
          <p:cNvPr id="129" name="Google Shape;129;p21"/>
          <p:cNvSpPr txBox="1"/>
          <p:nvPr>
            <p:ph type="title"/>
          </p:nvPr>
        </p:nvSpPr>
        <p:spPr>
          <a:xfrm>
            <a:off x="350317" y="-48815"/>
            <a:ext cx="11397699" cy="1143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3600"/>
              <a:buFont typeface="Calibri"/>
              <a:buNone/>
              <a:defRPr b="1" i="0" sz="3600" u="none" cap="none" strike="noStrik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30" name="Google Shape;130;p21"/>
          <p:cNvSpPr txBox="1"/>
          <p:nvPr>
            <p:ph idx="1" type="body"/>
          </p:nvPr>
        </p:nvSpPr>
        <p:spPr>
          <a:xfrm>
            <a:off x="350317" y="1372334"/>
            <a:ext cx="11397699" cy="487614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9pPr>
          </a:lstStyle>
          <a:p/>
        </p:txBody>
      </p:sp>
      <p:sp>
        <p:nvSpPr>
          <p:cNvPr id="131" name="Google Shape;131;p21"/>
          <p:cNvSpPr txBox="1"/>
          <p:nvPr>
            <p:ph idx="10" type="dt"/>
          </p:nvPr>
        </p:nvSpPr>
        <p:spPr>
          <a:xfrm>
            <a:off x="609600" y="6356356"/>
            <a:ext cx="284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132" name="Google Shape;132;p21"/>
          <p:cNvSpPr txBox="1"/>
          <p:nvPr>
            <p:ph idx="11" type="ftr"/>
          </p:nvPr>
        </p:nvSpPr>
        <p:spPr>
          <a:xfrm>
            <a:off x="4165600" y="6356356"/>
            <a:ext cx="3860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133" name="Google Shape;133;p21"/>
          <p:cNvSpPr txBox="1"/>
          <p:nvPr>
            <p:ph idx="12" type="sldNum"/>
          </p:nvPr>
        </p:nvSpPr>
        <p:spPr>
          <a:xfrm>
            <a:off x="11142920" y="6351182"/>
            <a:ext cx="630864" cy="506819"/>
          </a:xfrm>
          <a:prstGeom prst="rect">
            <a:avLst/>
          </a:prstGeom>
          <a:noFill/>
          <a:ln>
            <a:noFill/>
          </a:ln>
        </p:spPr>
        <p:txBody>
          <a:bodyPr anchorCtr="0" anchor="t" bIns="45700" lIns="91425" spcFirstLastPara="1" rIns="91425" wrap="square" tIns="45700">
            <a:noAutofit/>
          </a:bodyPr>
          <a:lstStyle>
            <a:lvl1pPr indent="0" lvl="0" marL="0" algn="r">
              <a:spcBef>
                <a:spcPts val="0"/>
              </a:spcBef>
              <a:buNone/>
              <a:defRPr>
                <a:solidFill>
                  <a:srgbClr val="FFFFFF"/>
                </a:solidFill>
                <a:latin typeface="Calibri"/>
                <a:ea typeface="Calibri"/>
                <a:cs typeface="Calibri"/>
                <a:sym typeface="Calibri"/>
              </a:defRPr>
            </a:lvl1pPr>
            <a:lvl2pPr indent="0" lvl="1" marL="0" algn="r">
              <a:spcBef>
                <a:spcPts val="0"/>
              </a:spcBef>
              <a:buNone/>
              <a:defRPr>
                <a:solidFill>
                  <a:srgbClr val="FFFFFF"/>
                </a:solidFill>
                <a:latin typeface="Calibri"/>
                <a:ea typeface="Calibri"/>
                <a:cs typeface="Calibri"/>
                <a:sym typeface="Calibri"/>
              </a:defRPr>
            </a:lvl2pPr>
            <a:lvl3pPr indent="0" lvl="2" marL="0" algn="r">
              <a:spcBef>
                <a:spcPts val="0"/>
              </a:spcBef>
              <a:buNone/>
              <a:defRPr>
                <a:solidFill>
                  <a:srgbClr val="FFFFFF"/>
                </a:solidFill>
                <a:latin typeface="Calibri"/>
                <a:ea typeface="Calibri"/>
                <a:cs typeface="Calibri"/>
                <a:sym typeface="Calibri"/>
              </a:defRPr>
            </a:lvl3pPr>
            <a:lvl4pPr indent="0" lvl="3" marL="0" algn="r">
              <a:spcBef>
                <a:spcPts val="0"/>
              </a:spcBef>
              <a:buNone/>
              <a:defRPr>
                <a:solidFill>
                  <a:srgbClr val="FFFFFF"/>
                </a:solidFill>
                <a:latin typeface="Calibri"/>
                <a:ea typeface="Calibri"/>
                <a:cs typeface="Calibri"/>
                <a:sym typeface="Calibri"/>
              </a:defRPr>
            </a:lvl4pPr>
            <a:lvl5pPr indent="0" lvl="4" marL="0" algn="r">
              <a:spcBef>
                <a:spcPts val="0"/>
              </a:spcBef>
              <a:buNone/>
              <a:defRPr>
                <a:solidFill>
                  <a:srgbClr val="FFFFFF"/>
                </a:solidFill>
                <a:latin typeface="Calibri"/>
                <a:ea typeface="Calibri"/>
                <a:cs typeface="Calibri"/>
                <a:sym typeface="Calibri"/>
              </a:defRPr>
            </a:lvl5pPr>
            <a:lvl6pPr indent="0" lvl="5" marL="0" algn="r">
              <a:spcBef>
                <a:spcPts val="0"/>
              </a:spcBef>
              <a:buNone/>
              <a:defRPr>
                <a:solidFill>
                  <a:srgbClr val="FFFFFF"/>
                </a:solidFill>
                <a:latin typeface="Calibri"/>
                <a:ea typeface="Calibri"/>
                <a:cs typeface="Calibri"/>
                <a:sym typeface="Calibri"/>
              </a:defRPr>
            </a:lvl6pPr>
            <a:lvl7pPr indent="0" lvl="6" marL="0" algn="r">
              <a:spcBef>
                <a:spcPts val="0"/>
              </a:spcBef>
              <a:buNone/>
              <a:defRPr>
                <a:solidFill>
                  <a:srgbClr val="FFFFFF"/>
                </a:solidFill>
                <a:latin typeface="Calibri"/>
                <a:ea typeface="Calibri"/>
                <a:cs typeface="Calibri"/>
                <a:sym typeface="Calibri"/>
              </a:defRPr>
            </a:lvl7pPr>
            <a:lvl8pPr indent="0" lvl="7" marL="0" algn="r">
              <a:spcBef>
                <a:spcPts val="0"/>
              </a:spcBef>
              <a:buNone/>
              <a:defRPr>
                <a:solidFill>
                  <a:srgbClr val="FFFFFF"/>
                </a:solidFill>
                <a:latin typeface="Calibri"/>
                <a:ea typeface="Calibri"/>
                <a:cs typeface="Calibri"/>
                <a:sym typeface="Calibri"/>
              </a:defRPr>
            </a:lvl8pPr>
            <a:lvl9pPr indent="0" lvl="8" marL="0" algn="r">
              <a:spcBef>
                <a:spcPts val="0"/>
              </a:spcBef>
              <a:buNone/>
              <a:defRPr>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spd="slow">
    <p:fade thruBlk="1"/>
  </p:transition>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2_En-tête de section">
  <p:cSld name="2_En-tête de section">
    <p:spTree>
      <p:nvGrpSpPr>
        <p:cNvPr id="20" name="Shape 20"/>
        <p:cNvGrpSpPr/>
        <p:nvPr/>
      </p:nvGrpSpPr>
      <p:grpSpPr>
        <a:xfrm>
          <a:off x="0" y="0"/>
          <a:ext cx="0" cy="0"/>
          <a:chOff x="0" y="0"/>
          <a:chExt cx="0" cy="0"/>
        </a:xfrm>
      </p:grpSpPr>
      <p:sp>
        <p:nvSpPr>
          <p:cNvPr id="21" name="Google Shape;21;p3"/>
          <p:cNvSpPr txBox="1"/>
          <p:nvPr/>
        </p:nvSpPr>
        <p:spPr>
          <a:xfrm>
            <a:off x="261728" y="3445102"/>
            <a:ext cx="7048551" cy="96787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lt1"/>
              </a:buClr>
              <a:buSzPts val="2400"/>
              <a:buFont typeface="Arial Narrow"/>
              <a:buNone/>
            </a:pPr>
            <a:r>
              <a:t/>
            </a:r>
            <a:endParaRPr b="1" sz="2400">
              <a:solidFill>
                <a:schemeClr val="lt1"/>
              </a:solidFill>
              <a:latin typeface="Arial Narrow"/>
              <a:ea typeface="Arial Narrow"/>
              <a:cs typeface="Arial Narrow"/>
              <a:sym typeface="Arial Narrow"/>
            </a:endParaRPr>
          </a:p>
        </p:txBody>
      </p:sp>
      <p:sp>
        <p:nvSpPr>
          <p:cNvPr id="22" name="Google Shape;22;p3"/>
          <p:cNvSpPr txBox="1"/>
          <p:nvPr>
            <p:ph type="title"/>
          </p:nvPr>
        </p:nvSpPr>
        <p:spPr>
          <a:xfrm>
            <a:off x="2593411" y="1532953"/>
            <a:ext cx="7178120" cy="2019724"/>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chemeClr val="lt1"/>
              </a:buClr>
              <a:buSzPts val="4000"/>
              <a:buFont typeface="Arial Narrow"/>
              <a:buNone/>
              <a:defRPr b="1" i="0" sz="4000" u="none" cap="none" strike="noStrike">
                <a:solidFill>
                  <a:schemeClr val="lt1"/>
                </a:solidFill>
                <a:latin typeface="Arial Narrow"/>
                <a:ea typeface="Arial Narrow"/>
                <a:cs typeface="Arial Narrow"/>
                <a:sym typeface="Arial Narrow"/>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3" name="Google Shape;23;p3"/>
          <p:cNvSpPr txBox="1"/>
          <p:nvPr>
            <p:ph idx="1" type="body"/>
          </p:nvPr>
        </p:nvSpPr>
        <p:spPr>
          <a:xfrm>
            <a:off x="2593409" y="3724835"/>
            <a:ext cx="7178120" cy="96238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1800"/>
              <a:buFont typeface="Arial"/>
              <a:buNone/>
              <a:defRPr b="0" i="0" sz="1800" u="none" cap="none" strike="noStrike">
                <a:solidFill>
                  <a:schemeClr val="lt1"/>
                </a:solidFill>
                <a:latin typeface="Arial Narrow"/>
                <a:ea typeface="Arial Narrow"/>
                <a:cs typeface="Arial Narrow"/>
                <a:sym typeface="Arial Narrow"/>
              </a:defRPr>
            </a:lvl1pPr>
            <a:lvl2pPr indent="-228600" lvl="1" marL="914400" marR="0" rtl="0" algn="l">
              <a:spcBef>
                <a:spcPts val="24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spcBef>
                <a:spcPts val="2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3pPr>
            <a:lvl4pPr indent="-228600" lvl="3" marL="18288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4pPr>
            <a:lvl5pPr indent="-228600" lvl="4" marL="22860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5pPr>
            <a:lvl6pPr indent="-228600" lvl="5" marL="27432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6pPr>
            <a:lvl7pPr indent="-228600" lvl="6" marL="32004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7pPr>
            <a:lvl8pPr indent="-228600" lvl="7" marL="36576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8pPr>
            <a:lvl9pPr indent="-228600" lvl="8" marL="41148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9pPr>
          </a:lstStyle>
          <a:p/>
        </p:txBody>
      </p:sp>
    </p:spTree>
  </p:cSld>
  <p:clrMapOvr>
    <a:masterClrMapping/>
  </p:clrMapOvr>
  <p:transition spd="slow">
    <p:fade thruBlk="1"/>
  </p:transition>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9_Deux contenus">
  <p:cSld name="9_Deux contenus">
    <p:spTree>
      <p:nvGrpSpPr>
        <p:cNvPr id="134" name="Shape 134"/>
        <p:cNvGrpSpPr/>
        <p:nvPr/>
      </p:nvGrpSpPr>
      <p:grpSpPr>
        <a:xfrm>
          <a:off x="0" y="0"/>
          <a:ext cx="0" cy="0"/>
          <a:chOff x="0" y="0"/>
          <a:chExt cx="0" cy="0"/>
        </a:xfrm>
      </p:grpSpPr>
      <p:pic>
        <p:nvPicPr>
          <p:cNvPr descr="Visuel_PPT_fond.jpg" id="135" name="Google Shape;135;p22"/>
          <p:cNvPicPr preferRelativeResize="0"/>
          <p:nvPr/>
        </p:nvPicPr>
        <p:blipFill rotWithShape="1">
          <a:blip r:embed="rId2">
            <a:alphaModFix/>
          </a:blip>
          <a:srcRect b="0" l="0" r="0" t="0"/>
          <a:stretch/>
        </p:blipFill>
        <p:spPr>
          <a:xfrm>
            <a:off x="0" y="-1"/>
            <a:ext cx="12192000" cy="6858001"/>
          </a:xfrm>
          <a:prstGeom prst="rect">
            <a:avLst/>
          </a:prstGeom>
          <a:noFill/>
          <a:ln>
            <a:noFill/>
          </a:ln>
        </p:spPr>
      </p:pic>
      <p:pic>
        <p:nvPicPr>
          <p:cNvPr descr="Visuel_PPT_haut.jpg" id="136" name="Google Shape;136;p22"/>
          <p:cNvPicPr preferRelativeResize="0"/>
          <p:nvPr/>
        </p:nvPicPr>
        <p:blipFill rotWithShape="1">
          <a:blip r:embed="rId3">
            <a:alphaModFix/>
          </a:blip>
          <a:srcRect b="0" l="0" r="0" t="0"/>
          <a:stretch/>
        </p:blipFill>
        <p:spPr>
          <a:xfrm>
            <a:off x="0" y="-48814"/>
            <a:ext cx="12192000" cy="1239145"/>
          </a:xfrm>
          <a:prstGeom prst="rect">
            <a:avLst/>
          </a:prstGeom>
          <a:noFill/>
          <a:ln>
            <a:noFill/>
          </a:ln>
        </p:spPr>
      </p:pic>
      <p:sp>
        <p:nvSpPr>
          <p:cNvPr id="137" name="Google Shape;137;p22"/>
          <p:cNvSpPr txBox="1"/>
          <p:nvPr>
            <p:ph type="title"/>
          </p:nvPr>
        </p:nvSpPr>
        <p:spPr>
          <a:xfrm>
            <a:off x="350317" y="-48815"/>
            <a:ext cx="11397699" cy="1143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3600"/>
              <a:buFont typeface="Calibri"/>
              <a:buNone/>
              <a:defRPr b="1" i="0" sz="3600" u="none" cap="none" strike="noStrik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38" name="Google Shape;138;p22"/>
          <p:cNvSpPr txBox="1"/>
          <p:nvPr>
            <p:ph idx="1" type="body"/>
          </p:nvPr>
        </p:nvSpPr>
        <p:spPr>
          <a:xfrm>
            <a:off x="350317" y="1372334"/>
            <a:ext cx="11397699" cy="487614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9pPr>
          </a:lstStyle>
          <a:p/>
        </p:txBody>
      </p:sp>
      <p:sp>
        <p:nvSpPr>
          <p:cNvPr id="139" name="Google Shape;139;p22"/>
          <p:cNvSpPr txBox="1"/>
          <p:nvPr>
            <p:ph idx="10" type="dt"/>
          </p:nvPr>
        </p:nvSpPr>
        <p:spPr>
          <a:xfrm>
            <a:off x="609600" y="6356356"/>
            <a:ext cx="284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140" name="Google Shape;140;p22"/>
          <p:cNvSpPr txBox="1"/>
          <p:nvPr>
            <p:ph idx="11" type="ftr"/>
          </p:nvPr>
        </p:nvSpPr>
        <p:spPr>
          <a:xfrm>
            <a:off x="4165600" y="6356356"/>
            <a:ext cx="3860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141" name="Google Shape;141;p22"/>
          <p:cNvSpPr txBox="1"/>
          <p:nvPr>
            <p:ph idx="12" type="sldNum"/>
          </p:nvPr>
        </p:nvSpPr>
        <p:spPr>
          <a:xfrm>
            <a:off x="11142920" y="6351182"/>
            <a:ext cx="630864" cy="506819"/>
          </a:xfrm>
          <a:prstGeom prst="rect">
            <a:avLst/>
          </a:prstGeom>
          <a:noFill/>
          <a:ln>
            <a:noFill/>
          </a:ln>
        </p:spPr>
        <p:txBody>
          <a:bodyPr anchorCtr="0" anchor="t" bIns="45700" lIns="91425" spcFirstLastPara="1" rIns="91425" wrap="square" tIns="45700">
            <a:noAutofit/>
          </a:bodyPr>
          <a:lstStyle>
            <a:lvl1pPr indent="0" lvl="0" marL="0" algn="r">
              <a:spcBef>
                <a:spcPts val="0"/>
              </a:spcBef>
              <a:buNone/>
              <a:defRPr>
                <a:solidFill>
                  <a:srgbClr val="FFFFFF"/>
                </a:solidFill>
                <a:latin typeface="Calibri"/>
                <a:ea typeface="Calibri"/>
                <a:cs typeface="Calibri"/>
                <a:sym typeface="Calibri"/>
              </a:defRPr>
            </a:lvl1pPr>
            <a:lvl2pPr indent="0" lvl="1" marL="0" algn="r">
              <a:spcBef>
                <a:spcPts val="0"/>
              </a:spcBef>
              <a:buNone/>
              <a:defRPr>
                <a:solidFill>
                  <a:srgbClr val="FFFFFF"/>
                </a:solidFill>
                <a:latin typeface="Calibri"/>
                <a:ea typeface="Calibri"/>
                <a:cs typeface="Calibri"/>
                <a:sym typeface="Calibri"/>
              </a:defRPr>
            </a:lvl2pPr>
            <a:lvl3pPr indent="0" lvl="2" marL="0" algn="r">
              <a:spcBef>
                <a:spcPts val="0"/>
              </a:spcBef>
              <a:buNone/>
              <a:defRPr>
                <a:solidFill>
                  <a:srgbClr val="FFFFFF"/>
                </a:solidFill>
                <a:latin typeface="Calibri"/>
                <a:ea typeface="Calibri"/>
                <a:cs typeface="Calibri"/>
                <a:sym typeface="Calibri"/>
              </a:defRPr>
            </a:lvl3pPr>
            <a:lvl4pPr indent="0" lvl="3" marL="0" algn="r">
              <a:spcBef>
                <a:spcPts val="0"/>
              </a:spcBef>
              <a:buNone/>
              <a:defRPr>
                <a:solidFill>
                  <a:srgbClr val="FFFFFF"/>
                </a:solidFill>
                <a:latin typeface="Calibri"/>
                <a:ea typeface="Calibri"/>
                <a:cs typeface="Calibri"/>
                <a:sym typeface="Calibri"/>
              </a:defRPr>
            </a:lvl4pPr>
            <a:lvl5pPr indent="0" lvl="4" marL="0" algn="r">
              <a:spcBef>
                <a:spcPts val="0"/>
              </a:spcBef>
              <a:buNone/>
              <a:defRPr>
                <a:solidFill>
                  <a:srgbClr val="FFFFFF"/>
                </a:solidFill>
                <a:latin typeface="Calibri"/>
                <a:ea typeface="Calibri"/>
                <a:cs typeface="Calibri"/>
                <a:sym typeface="Calibri"/>
              </a:defRPr>
            </a:lvl5pPr>
            <a:lvl6pPr indent="0" lvl="5" marL="0" algn="r">
              <a:spcBef>
                <a:spcPts val="0"/>
              </a:spcBef>
              <a:buNone/>
              <a:defRPr>
                <a:solidFill>
                  <a:srgbClr val="FFFFFF"/>
                </a:solidFill>
                <a:latin typeface="Calibri"/>
                <a:ea typeface="Calibri"/>
                <a:cs typeface="Calibri"/>
                <a:sym typeface="Calibri"/>
              </a:defRPr>
            </a:lvl6pPr>
            <a:lvl7pPr indent="0" lvl="6" marL="0" algn="r">
              <a:spcBef>
                <a:spcPts val="0"/>
              </a:spcBef>
              <a:buNone/>
              <a:defRPr>
                <a:solidFill>
                  <a:srgbClr val="FFFFFF"/>
                </a:solidFill>
                <a:latin typeface="Calibri"/>
                <a:ea typeface="Calibri"/>
                <a:cs typeface="Calibri"/>
                <a:sym typeface="Calibri"/>
              </a:defRPr>
            </a:lvl7pPr>
            <a:lvl8pPr indent="0" lvl="7" marL="0" algn="r">
              <a:spcBef>
                <a:spcPts val="0"/>
              </a:spcBef>
              <a:buNone/>
              <a:defRPr>
                <a:solidFill>
                  <a:srgbClr val="FFFFFF"/>
                </a:solidFill>
                <a:latin typeface="Calibri"/>
                <a:ea typeface="Calibri"/>
                <a:cs typeface="Calibri"/>
                <a:sym typeface="Calibri"/>
              </a:defRPr>
            </a:lvl8pPr>
            <a:lvl9pPr indent="0" lvl="8" marL="0" algn="r">
              <a:spcBef>
                <a:spcPts val="0"/>
              </a:spcBef>
              <a:buNone/>
              <a:defRPr>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spd="slow">
    <p:fade thruBlk="1"/>
  </p:transition>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0_Deux contenus">
  <p:cSld name="10_Deux contenus">
    <p:spTree>
      <p:nvGrpSpPr>
        <p:cNvPr id="142" name="Shape 142"/>
        <p:cNvGrpSpPr/>
        <p:nvPr/>
      </p:nvGrpSpPr>
      <p:grpSpPr>
        <a:xfrm>
          <a:off x="0" y="0"/>
          <a:ext cx="0" cy="0"/>
          <a:chOff x="0" y="0"/>
          <a:chExt cx="0" cy="0"/>
        </a:xfrm>
      </p:grpSpPr>
      <p:pic>
        <p:nvPicPr>
          <p:cNvPr descr="Visuel_PPT_fond.jpg" id="143" name="Google Shape;143;p23"/>
          <p:cNvPicPr preferRelativeResize="0"/>
          <p:nvPr/>
        </p:nvPicPr>
        <p:blipFill rotWithShape="1">
          <a:blip r:embed="rId2">
            <a:alphaModFix/>
          </a:blip>
          <a:srcRect b="0" l="0" r="0" t="0"/>
          <a:stretch/>
        </p:blipFill>
        <p:spPr>
          <a:xfrm>
            <a:off x="0" y="-1"/>
            <a:ext cx="12192000" cy="6858001"/>
          </a:xfrm>
          <a:prstGeom prst="rect">
            <a:avLst/>
          </a:prstGeom>
          <a:noFill/>
          <a:ln>
            <a:noFill/>
          </a:ln>
        </p:spPr>
      </p:pic>
      <p:pic>
        <p:nvPicPr>
          <p:cNvPr descr="Visuel_PPT_haut.jpg" id="144" name="Google Shape;144;p23"/>
          <p:cNvPicPr preferRelativeResize="0"/>
          <p:nvPr/>
        </p:nvPicPr>
        <p:blipFill rotWithShape="1">
          <a:blip r:embed="rId3">
            <a:alphaModFix/>
          </a:blip>
          <a:srcRect b="0" l="0" r="0" t="0"/>
          <a:stretch/>
        </p:blipFill>
        <p:spPr>
          <a:xfrm>
            <a:off x="0" y="-48814"/>
            <a:ext cx="12192000" cy="1239145"/>
          </a:xfrm>
          <a:prstGeom prst="rect">
            <a:avLst/>
          </a:prstGeom>
          <a:noFill/>
          <a:ln>
            <a:noFill/>
          </a:ln>
        </p:spPr>
      </p:pic>
      <p:sp>
        <p:nvSpPr>
          <p:cNvPr id="145" name="Google Shape;145;p23"/>
          <p:cNvSpPr txBox="1"/>
          <p:nvPr>
            <p:ph type="title"/>
          </p:nvPr>
        </p:nvSpPr>
        <p:spPr>
          <a:xfrm>
            <a:off x="350317" y="-48815"/>
            <a:ext cx="11397699" cy="1143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3600"/>
              <a:buFont typeface="Calibri"/>
              <a:buNone/>
              <a:defRPr b="1" i="0" sz="3600" u="none" cap="none" strike="noStrik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46" name="Google Shape;146;p23"/>
          <p:cNvSpPr txBox="1"/>
          <p:nvPr>
            <p:ph idx="1" type="body"/>
          </p:nvPr>
        </p:nvSpPr>
        <p:spPr>
          <a:xfrm>
            <a:off x="350317" y="1372334"/>
            <a:ext cx="11397699" cy="487614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9pPr>
          </a:lstStyle>
          <a:p/>
        </p:txBody>
      </p:sp>
      <p:sp>
        <p:nvSpPr>
          <p:cNvPr id="147" name="Google Shape;147;p23"/>
          <p:cNvSpPr txBox="1"/>
          <p:nvPr>
            <p:ph idx="10" type="dt"/>
          </p:nvPr>
        </p:nvSpPr>
        <p:spPr>
          <a:xfrm>
            <a:off x="609600" y="6356356"/>
            <a:ext cx="284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148" name="Google Shape;148;p23"/>
          <p:cNvSpPr txBox="1"/>
          <p:nvPr>
            <p:ph idx="11" type="ftr"/>
          </p:nvPr>
        </p:nvSpPr>
        <p:spPr>
          <a:xfrm>
            <a:off x="4165600" y="6356356"/>
            <a:ext cx="3860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149" name="Google Shape;149;p23"/>
          <p:cNvSpPr txBox="1"/>
          <p:nvPr>
            <p:ph idx="12" type="sldNum"/>
          </p:nvPr>
        </p:nvSpPr>
        <p:spPr>
          <a:xfrm>
            <a:off x="11142920" y="6351182"/>
            <a:ext cx="630864" cy="506819"/>
          </a:xfrm>
          <a:prstGeom prst="rect">
            <a:avLst/>
          </a:prstGeom>
          <a:noFill/>
          <a:ln>
            <a:noFill/>
          </a:ln>
        </p:spPr>
        <p:txBody>
          <a:bodyPr anchorCtr="0" anchor="t" bIns="45700" lIns="91425" spcFirstLastPara="1" rIns="91425" wrap="square" tIns="45700">
            <a:noAutofit/>
          </a:bodyPr>
          <a:lstStyle>
            <a:lvl1pPr indent="0" lvl="0" marL="0" algn="r">
              <a:spcBef>
                <a:spcPts val="0"/>
              </a:spcBef>
              <a:buNone/>
              <a:defRPr>
                <a:solidFill>
                  <a:srgbClr val="FFFFFF"/>
                </a:solidFill>
                <a:latin typeface="Calibri"/>
                <a:ea typeface="Calibri"/>
                <a:cs typeface="Calibri"/>
                <a:sym typeface="Calibri"/>
              </a:defRPr>
            </a:lvl1pPr>
            <a:lvl2pPr indent="0" lvl="1" marL="0" algn="r">
              <a:spcBef>
                <a:spcPts val="0"/>
              </a:spcBef>
              <a:buNone/>
              <a:defRPr>
                <a:solidFill>
                  <a:srgbClr val="FFFFFF"/>
                </a:solidFill>
                <a:latin typeface="Calibri"/>
                <a:ea typeface="Calibri"/>
                <a:cs typeface="Calibri"/>
                <a:sym typeface="Calibri"/>
              </a:defRPr>
            </a:lvl2pPr>
            <a:lvl3pPr indent="0" lvl="2" marL="0" algn="r">
              <a:spcBef>
                <a:spcPts val="0"/>
              </a:spcBef>
              <a:buNone/>
              <a:defRPr>
                <a:solidFill>
                  <a:srgbClr val="FFFFFF"/>
                </a:solidFill>
                <a:latin typeface="Calibri"/>
                <a:ea typeface="Calibri"/>
                <a:cs typeface="Calibri"/>
                <a:sym typeface="Calibri"/>
              </a:defRPr>
            </a:lvl3pPr>
            <a:lvl4pPr indent="0" lvl="3" marL="0" algn="r">
              <a:spcBef>
                <a:spcPts val="0"/>
              </a:spcBef>
              <a:buNone/>
              <a:defRPr>
                <a:solidFill>
                  <a:srgbClr val="FFFFFF"/>
                </a:solidFill>
                <a:latin typeface="Calibri"/>
                <a:ea typeface="Calibri"/>
                <a:cs typeface="Calibri"/>
                <a:sym typeface="Calibri"/>
              </a:defRPr>
            </a:lvl4pPr>
            <a:lvl5pPr indent="0" lvl="4" marL="0" algn="r">
              <a:spcBef>
                <a:spcPts val="0"/>
              </a:spcBef>
              <a:buNone/>
              <a:defRPr>
                <a:solidFill>
                  <a:srgbClr val="FFFFFF"/>
                </a:solidFill>
                <a:latin typeface="Calibri"/>
                <a:ea typeface="Calibri"/>
                <a:cs typeface="Calibri"/>
                <a:sym typeface="Calibri"/>
              </a:defRPr>
            </a:lvl5pPr>
            <a:lvl6pPr indent="0" lvl="5" marL="0" algn="r">
              <a:spcBef>
                <a:spcPts val="0"/>
              </a:spcBef>
              <a:buNone/>
              <a:defRPr>
                <a:solidFill>
                  <a:srgbClr val="FFFFFF"/>
                </a:solidFill>
                <a:latin typeface="Calibri"/>
                <a:ea typeface="Calibri"/>
                <a:cs typeface="Calibri"/>
                <a:sym typeface="Calibri"/>
              </a:defRPr>
            </a:lvl6pPr>
            <a:lvl7pPr indent="0" lvl="6" marL="0" algn="r">
              <a:spcBef>
                <a:spcPts val="0"/>
              </a:spcBef>
              <a:buNone/>
              <a:defRPr>
                <a:solidFill>
                  <a:srgbClr val="FFFFFF"/>
                </a:solidFill>
                <a:latin typeface="Calibri"/>
                <a:ea typeface="Calibri"/>
                <a:cs typeface="Calibri"/>
                <a:sym typeface="Calibri"/>
              </a:defRPr>
            </a:lvl7pPr>
            <a:lvl8pPr indent="0" lvl="7" marL="0" algn="r">
              <a:spcBef>
                <a:spcPts val="0"/>
              </a:spcBef>
              <a:buNone/>
              <a:defRPr>
                <a:solidFill>
                  <a:srgbClr val="FFFFFF"/>
                </a:solidFill>
                <a:latin typeface="Calibri"/>
                <a:ea typeface="Calibri"/>
                <a:cs typeface="Calibri"/>
                <a:sym typeface="Calibri"/>
              </a:defRPr>
            </a:lvl8pPr>
            <a:lvl9pPr indent="0" lvl="8" marL="0" algn="r">
              <a:spcBef>
                <a:spcPts val="0"/>
              </a:spcBef>
              <a:buNone/>
              <a:defRPr>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spd="slow">
    <p:fade thruBlk="1"/>
  </p:transition>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Diapositive de titre">
  <p:cSld name="Diapositive de titre">
    <p:spTree>
      <p:nvGrpSpPr>
        <p:cNvPr id="155" name="Shape 155"/>
        <p:cNvGrpSpPr/>
        <p:nvPr/>
      </p:nvGrpSpPr>
      <p:grpSpPr>
        <a:xfrm>
          <a:off x="0" y="0"/>
          <a:ext cx="0" cy="0"/>
          <a:chOff x="0" y="0"/>
          <a:chExt cx="0" cy="0"/>
        </a:xfrm>
      </p:grpSpPr>
      <p:sp>
        <p:nvSpPr>
          <p:cNvPr id="156" name="Google Shape;156;p25"/>
          <p:cNvSpPr txBox="1"/>
          <p:nvPr>
            <p:ph type="title"/>
          </p:nvPr>
        </p:nvSpPr>
        <p:spPr>
          <a:xfrm>
            <a:off x="2194560" y="301984"/>
            <a:ext cx="9559291" cy="1016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lt1"/>
              </a:buClr>
              <a:buSzPts val="3600"/>
              <a:buFont typeface="Arial Narrow"/>
              <a:buNone/>
              <a:defRPr b="1" i="0" sz="3600" u="none" cap="none" strike="noStrike">
                <a:solidFill>
                  <a:schemeClr val="lt1"/>
                </a:solidFill>
                <a:latin typeface="Arial Narrow"/>
                <a:ea typeface="Arial Narrow"/>
                <a:cs typeface="Arial Narrow"/>
                <a:sym typeface="Arial Narrow"/>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57" name="Google Shape;157;p25"/>
          <p:cNvSpPr txBox="1"/>
          <p:nvPr>
            <p:ph idx="1" type="body"/>
          </p:nvPr>
        </p:nvSpPr>
        <p:spPr>
          <a:xfrm>
            <a:off x="2194560" y="1930401"/>
            <a:ext cx="9559291" cy="3992773"/>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lt1"/>
              </a:buClr>
              <a:buSzPts val="2800"/>
              <a:buFont typeface="Noto Sans Symbols"/>
              <a:buChar char="▪"/>
              <a:defRPr b="0" i="0" sz="2800" u="none" cap="none" strike="noStrike">
                <a:solidFill>
                  <a:schemeClr val="lt1"/>
                </a:solidFill>
                <a:latin typeface="Arial Narrow"/>
                <a:ea typeface="Arial Narrow"/>
                <a:cs typeface="Arial Narrow"/>
                <a:sym typeface="Arial Narrow"/>
              </a:defRPr>
            </a:lvl1pPr>
            <a:lvl2pPr indent="-406400" lvl="1" marL="914400" marR="0" rtl="0" algn="l">
              <a:lnSpc>
                <a:spcPct val="90000"/>
              </a:lnSpc>
              <a:spcBef>
                <a:spcPts val="500"/>
              </a:spcBef>
              <a:spcAft>
                <a:spcPts val="0"/>
              </a:spcAft>
              <a:buClr>
                <a:schemeClr val="lt1"/>
              </a:buClr>
              <a:buSzPts val="2800"/>
              <a:buFont typeface="Noto Sans Symbols"/>
              <a:buChar char="▪"/>
              <a:defRPr b="0" i="0" sz="2800" u="none" cap="none" strike="noStrike">
                <a:solidFill>
                  <a:schemeClr val="lt1"/>
                </a:solidFill>
                <a:latin typeface="Arial Narrow"/>
                <a:ea typeface="Arial Narrow"/>
                <a:cs typeface="Arial Narrow"/>
                <a:sym typeface="Arial Narrow"/>
              </a:defRPr>
            </a:lvl2pPr>
            <a:lvl3pPr indent="-381000" lvl="2" marL="1371600" marR="0" rtl="0" algn="l">
              <a:lnSpc>
                <a:spcPct val="90000"/>
              </a:lnSpc>
              <a:spcBef>
                <a:spcPts val="500"/>
              </a:spcBef>
              <a:spcAft>
                <a:spcPts val="0"/>
              </a:spcAft>
              <a:buClr>
                <a:schemeClr val="lt1"/>
              </a:buClr>
              <a:buSzPts val="2400"/>
              <a:buFont typeface="Noto Sans Symbols"/>
              <a:buChar char="▪"/>
              <a:defRPr b="0" i="0" sz="2400" u="none" cap="none" strike="noStrike">
                <a:solidFill>
                  <a:schemeClr val="lt1"/>
                </a:solidFill>
                <a:latin typeface="Arial Narrow"/>
                <a:ea typeface="Arial Narrow"/>
                <a:cs typeface="Arial Narrow"/>
                <a:sym typeface="Arial Narrow"/>
              </a:defRPr>
            </a:lvl3pPr>
            <a:lvl4pPr indent="-355600" lvl="3" marL="1828800" marR="0" rtl="0" algn="l">
              <a:lnSpc>
                <a:spcPct val="90000"/>
              </a:lnSpc>
              <a:spcBef>
                <a:spcPts val="500"/>
              </a:spcBef>
              <a:spcAft>
                <a:spcPts val="0"/>
              </a:spcAft>
              <a:buClr>
                <a:schemeClr val="lt1"/>
              </a:buClr>
              <a:buSzPts val="2000"/>
              <a:buFont typeface="Noto Sans Symbols"/>
              <a:buChar char="▪"/>
              <a:defRPr b="0" i="0" sz="2000" u="none" cap="none" strike="noStrike">
                <a:solidFill>
                  <a:schemeClr val="lt1"/>
                </a:solidFill>
                <a:latin typeface="Arial Narrow"/>
                <a:ea typeface="Arial Narrow"/>
                <a:cs typeface="Arial Narrow"/>
                <a:sym typeface="Arial Narrow"/>
              </a:defRPr>
            </a:lvl4pPr>
            <a:lvl5pPr indent="-355600" lvl="4" marL="2286000" marR="0" rtl="0" algn="l">
              <a:lnSpc>
                <a:spcPct val="90000"/>
              </a:lnSpc>
              <a:spcBef>
                <a:spcPts val="500"/>
              </a:spcBef>
              <a:spcAft>
                <a:spcPts val="0"/>
              </a:spcAft>
              <a:buClr>
                <a:schemeClr val="lt1"/>
              </a:buClr>
              <a:buSzPts val="2000"/>
              <a:buFont typeface="Noto Sans Symbols"/>
              <a:buChar char="▪"/>
              <a:defRPr b="0" i="0" sz="2000" u="none" cap="none" strike="noStrike">
                <a:solidFill>
                  <a:schemeClr val="lt1"/>
                </a:solidFill>
                <a:latin typeface="Arial Narrow"/>
                <a:ea typeface="Arial Narrow"/>
                <a:cs typeface="Arial Narrow"/>
                <a:sym typeface="Arial Narrow"/>
              </a:defRPr>
            </a:lvl5pPr>
            <a:lvl6pPr indent="-355600" lvl="5" marL="2743200" marR="0" rtl="0" algn="l">
              <a:lnSpc>
                <a:spcPct val="90000"/>
              </a:lnSpc>
              <a:spcBef>
                <a:spcPts val="5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6pPr>
            <a:lvl7pPr indent="-355600" lvl="6" marL="3200400" marR="0" rtl="0" algn="l">
              <a:lnSpc>
                <a:spcPct val="90000"/>
              </a:lnSpc>
              <a:spcBef>
                <a:spcPts val="5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7pPr>
            <a:lvl8pPr indent="-355600" lvl="7" marL="3657600" marR="0" rtl="0" algn="l">
              <a:lnSpc>
                <a:spcPct val="90000"/>
              </a:lnSpc>
              <a:spcBef>
                <a:spcPts val="5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8pPr>
            <a:lvl9pPr indent="-355600" lvl="8" marL="4114800" marR="0" rtl="0" algn="l">
              <a:lnSpc>
                <a:spcPct val="90000"/>
              </a:lnSpc>
              <a:spcBef>
                <a:spcPts val="5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9pPr>
          </a:lstStyle>
          <a:p/>
        </p:txBody>
      </p:sp>
    </p:spTree>
  </p:cSld>
  <p:clrMapOvr>
    <a:masterClrMapping/>
  </p:clrMapOvr>
  <p:transition spd="slow">
    <p:fade thruBlk="1"/>
  </p:transition>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3_Diapositive de titre">
  <p:cSld name="3_Diapositive de titre">
    <p:spTree>
      <p:nvGrpSpPr>
        <p:cNvPr id="163" name="Shape 163"/>
        <p:cNvGrpSpPr/>
        <p:nvPr/>
      </p:nvGrpSpPr>
      <p:grpSpPr>
        <a:xfrm>
          <a:off x="0" y="0"/>
          <a:ext cx="0" cy="0"/>
          <a:chOff x="0" y="0"/>
          <a:chExt cx="0" cy="0"/>
        </a:xfrm>
      </p:grpSpPr>
      <p:sp>
        <p:nvSpPr>
          <p:cNvPr id="164" name="Google Shape;164;p27"/>
          <p:cNvSpPr txBox="1"/>
          <p:nvPr>
            <p:ph idx="1" type="body"/>
          </p:nvPr>
        </p:nvSpPr>
        <p:spPr>
          <a:xfrm>
            <a:off x="1248966" y="2819401"/>
            <a:ext cx="9660989" cy="3103773"/>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800"/>
              <a:buFont typeface="Noto Sans Symbols"/>
              <a:buNone/>
              <a:defRPr b="0" i="0" sz="2800" u="none" cap="none" strike="noStrike">
                <a:solidFill>
                  <a:schemeClr val="dk1"/>
                </a:solidFill>
                <a:latin typeface="Arial Narrow"/>
                <a:ea typeface="Arial Narrow"/>
                <a:cs typeface="Arial Narrow"/>
                <a:sym typeface="Arial Narrow"/>
              </a:defRPr>
            </a:lvl1pPr>
            <a:lvl2pPr indent="-228600" lvl="1" marL="914400" marR="0" rtl="0" algn="l">
              <a:lnSpc>
                <a:spcPct val="90000"/>
              </a:lnSpc>
              <a:spcBef>
                <a:spcPts val="500"/>
              </a:spcBef>
              <a:spcAft>
                <a:spcPts val="0"/>
              </a:spcAft>
              <a:buClr>
                <a:schemeClr val="dk1"/>
              </a:buClr>
              <a:buSzPts val="2800"/>
              <a:buFont typeface="Noto Sans Symbols"/>
              <a:buNone/>
              <a:defRPr b="0" i="0" sz="2800" u="none" cap="none" strike="noStrike">
                <a:solidFill>
                  <a:schemeClr val="dk1"/>
                </a:solidFill>
                <a:latin typeface="Arial Narrow"/>
                <a:ea typeface="Arial Narrow"/>
                <a:cs typeface="Arial Narrow"/>
                <a:sym typeface="Arial Narrow"/>
              </a:defRPr>
            </a:lvl2pPr>
            <a:lvl3pPr indent="-228600" lvl="2" marL="1371600" marR="0" rtl="0" algn="l">
              <a:lnSpc>
                <a:spcPct val="90000"/>
              </a:lnSpc>
              <a:spcBef>
                <a:spcPts val="500"/>
              </a:spcBef>
              <a:spcAft>
                <a:spcPts val="0"/>
              </a:spcAft>
              <a:buClr>
                <a:schemeClr val="dk1"/>
              </a:buClr>
              <a:buSzPts val="2400"/>
              <a:buFont typeface="Noto Sans Symbols"/>
              <a:buNone/>
              <a:defRPr b="0" i="0" sz="2400" u="none" cap="none" strike="noStrike">
                <a:solidFill>
                  <a:schemeClr val="dk1"/>
                </a:solidFill>
                <a:latin typeface="Arial Narrow"/>
                <a:ea typeface="Arial Narrow"/>
                <a:cs typeface="Arial Narrow"/>
                <a:sym typeface="Arial Narrow"/>
              </a:defRPr>
            </a:lvl3pPr>
            <a:lvl4pPr indent="-228600" lvl="3" marL="1828800" marR="0" rtl="0" algn="l">
              <a:lnSpc>
                <a:spcPct val="90000"/>
              </a:lnSpc>
              <a:spcBef>
                <a:spcPts val="500"/>
              </a:spcBef>
              <a:spcAft>
                <a:spcPts val="0"/>
              </a:spcAft>
              <a:buClr>
                <a:schemeClr val="dk1"/>
              </a:buClr>
              <a:buSzPts val="2000"/>
              <a:buFont typeface="Noto Sans Symbols"/>
              <a:buNone/>
              <a:defRPr b="0" i="0" sz="2000" u="none" cap="none" strike="noStrike">
                <a:solidFill>
                  <a:schemeClr val="dk1"/>
                </a:solidFill>
                <a:latin typeface="Arial Narrow"/>
                <a:ea typeface="Arial Narrow"/>
                <a:cs typeface="Arial Narrow"/>
                <a:sym typeface="Arial Narrow"/>
              </a:defRPr>
            </a:lvl4pPr>
            <a:lvl5pPr indent="-228600" lvl="4" marL="2286000" marR="0" rtl="0" algn="l">
              <a:lnSpc>
                <a:spcPct val="90000"/>
              </a:lnSpc>
              <a:spcBef>
                <a:spcPts val="500"/>
              </a:spcBef>
              <a:spcAft>
                <a:spcPts val="0"/>
              </a:spcAft>
              <a:buClr>
                <a:schemeClr val="dk1"/>
              </a:buClr>
              <a:buSzPts val="2000"/>
              <a:buFont typeface="Noto Sans Symbols"/>
              <a:buNone/>
              <a:defRPr b="0" i="0" sz="2000" u="none" cap="none" strike="noStrike">
                <a:solidFill>
                  <a:schemeClr val="dk1"/>
                </a:solidFill>
                <a:latin typeface="Arial Narrow"/>
                <a:ea typeface="Arial Narrow"/>
                <a:cs typeface="Arial Narrow"/>
                <a:sym typeface="Arial Narrow"/>
              </a:defRPr>
            </a:lvl5pPr>
            <a:lvl6pPr indent="-355600" lvl="5" marL="27432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65" name="Google Shape;165;p27"/>
          <p:cNvSpPr txBox="1"/>
          <p:nvPr>
            <p:ph type="title"/>
          </p:nvPr>
        </p:nvSpPr>
        <p:spPr>
          <a:xfrm>
            <a:off x="1248966" y="1425932"/>
            <a:ext cx="9660989" cy="1016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600"/>
              <a:buFont typeface="Arial Narrow"/>
              <a:buNone/>
              <a:defRPr b="1" i="0" sz="3600" u="none" cap="none" strike="noStrike">
                <a:solidFill>
                  <a:schemeClr val="dk1"/>
                </a:solidFill>
                <a:latin typeface="Arial Narrow"/>
                <a:ea typeface="Arial Narrow"/>
                <a:cs typeface="Arial Narrow"/>
                <a:sym typeface="Arial Narrow"/>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transition spd="slow">
    <p:fade thruBlk="1"/>
  </p:transition>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4_Diapositive de titre">
  <p:cSld name="4_Diapositive de titre">
    <p:spTree>
      <p:nvGrpSpPr>
        <p:cNvPr id="166" name="Shape 166"/>
        <p:cNvGrpSpPr/>
        <p:nvPr/>
      </p:nvGrpSpPr>
      <p:grpSpPr>
        <a:xfrm>
          <a:off x="0" y="0"/>
          <a:ext cx="0" cy="0"/>
          <a:chOff x="0" y="0"/>
          <a:chExt cx="0" cy="0"/>
        </a:xfrm>
      </p:grpSpPr>
      <p:sp>
        <p:nvSpPr>
          <p:cNvPr id="167" name="Google Shape;167;p28"/>
          <p:cNvSpPr txBox="1"/>
          <p:nvPr>
            <p:ph idx="1" type="body"/>
          </p:nvPr>
        </p:nvSpPr>
        <p:spPr>
          <a:xfrm>
            <a:off x="1248966" y="3638552"/>
            <a:ext cx="4710613" cy="252897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400"/>
              <a:buFont typeface="Noto Sans Symbols"/>
              <a:buNone/>
              <a:defRPr b="0" i="0" sz="2400" u="none" cap="none" strike="noStrike">
                <a:solidFill>
                  <a:schemeClr val="dk1"/>
                </a:solidFill>
                <a:latin typeface="Arial Narrow"/>
                <a:ea typeface="Arial Narrow"/>
                <a:cs typeface="Arial Narrow"/>
                <a:sym typeface="Arial Narrow"/>
              </a:defRPr>
            </a:lvl1pPr>
            <a:lvl2pPr indent="-228600" lvl="1" marL="914400" marR="0" rtl="0" algn="l">
              <a:lnSpc>
                <a:spcPct val="90000"/>
              </a:lnSpc>
              <a:spcBef>
                <a:spcPts val="500"/>
              </a:spcBef>
              <a:spcAft>
                <a:spcPts val="0"/>
              </a:spcAft>
              <a:buClr>
                <a:schemeClr val="dk1"/>
              </a:buClr>
              <a:buSzPts val="2000"/>
              <a:buFont typeface="Noto Sans Symbols"/>
              <a:buNone/>
              <a:defRPr b="0" i="0" sz="2000" u="none" cap="none" strike="noStrike">
                <a:solidFill>
                  <a:schemeClr val="dk1"/>
                </a:solidFill>
                <a:latin typeface="Arial Narrow"/>
                <a:ea typeface="Arial Narrow"/>
                <a:cs typeface="Arial Narrow"/>
                <a:sym typeface="Arial Narrow"/>
              </a:defRPr>
            </a:lvl2pPr>
            <a:lvl3pPr indent="-228600" lvl="2" marL="1371600" marR="0" rtl="0" algn="l">
              <a:lnSpc>
                <a:spcPct val="90000"/>
              </a:lnSpc>
              <a:spcBef>
                <a:spcPts val="500"/>
              </a:spcBef>
              <a:spcAft>
                <a:spcPts val="0"/>
              </a:spcAft>
              <a:buClr>
                <a:schemeClr val="dk1"/>
              </a:buClr>
              <a:buSzPts val="1800"/>
              <a:buFont typeface="Noto Sans Symbols"/>
              <a:buNone/>
              <a:defRPr b="0" i="0" sz="1800" u="none" cap="none" strike="noStrike">
                <a:solidFill>
                  <a:schemeClr val="dk1"/>
                </a:solidFill>
                <a:latin typeface="Arial Narrow"/>
                <a:ea typeface="Arial Narrow"/>
                <a:cs typeface="Arial Narrow"/>
                <a:sym typeface="Arial Narrow"/>
              </a:defRPr>
            </a:lvl3pPr>
            <a:lvl4pPr indent="-228600" lvl="3" marL="1828800" marR="0" rtl="0" algn="l">
              <a:lnSpc>
                <a:spcPct val="90000"/>
              </a:lnSpc>
              <a:spcBef>
                <a:spcPts val="500"/>
              </a:spcBef>
              <a:spcAft>
                <a:spcPts val="0"/>
              </a:spcAft>
              <a:buClr>
                <a:schemeClr val="dk1"/>
              </a:buClr>
              <a:buSzPts val="1600"/>
              <a:buFont typeface="Noto Sans Symbols"/>
              <a:buNone/>
              <a:defRPr b="0" i="0" sz="1600" u="none" cap="none" strike="noStrike">
                <a:solidFill>
                  <a:schemeClr val="dk1"/>
                </a:solidFill>
                <a:latin typeface="Arial Narrow"/>
                <a:ea typeface="Arial Narrow"/>
                <a:cs typeface="Arial Narrow"/>
                <a:sym typeface="Arial Narrow"/>
              </a:defRPr>
            </a:lvl4pPr>
            <a:lvl5pPr indent="-228600" lvl="4" marL="2286000" marR="0" rtl="0" algn="l">
              <a:lnSpc>
                <a:spcPct val="90000"/>
              </a:lnSpc>
              <a:spcBef>
                <a:spcPts val="500"/>
              </a:spcBef>
              <a:spcAft>
                <a:spcPts val="0"/>
              </a:spcAft>
              <a:buClr>
                <a:schemeClr val="dk1"/>
              </a:buClr>
              <a:buSzPts val="1600"/>
              <a:buFont typeface="Noto Sans Symbols"/>
              <a:buNone/>
              <a:defRPr b="0" i="0" sz="1600" u="none" cap="none" strike="noStrike">
                <a:solidFill>
                  <a:schemeClr val="dk1"/>
                </a:solidFill>
                <a:latin typeface="Arial Narrow"/>
                <a:ea typeface="Arial Narrow"/>
                <a:cs typeface="Arial Narrow"/>
                <a:sym typeface="Arial Narrow"/>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68" name="Google Shape;168;p28"/>
          <p:cNvSpPr txBox="1"/>
          <p:nvPr>
            <p:ph idx="2" type="body"/>
          </p:nvPr>
        </p:nvSpPr>
        <p:spPr>
          <a:xfrm>
            <a:off x="6199342" y="3638552"/>
            <a:ext cx="4710613" cy="252897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400"/>
              <a:buFont typeface="Noto Sans Symbols"/>
              <a:buNone/>
              <a:defRPr b="0" i="0" sz="2400" u="none" cap="none" strike="noStrike">
                <a:solidFill>
                  <a:schemeClr val="dk1"/>
                </a:solidFill>
                <a:latin typeface="Arial Narrow"/>
                <a:ea typeface="Arial Narrow"/>
                <a:cs typeface="Arial Narrow"/>
                <a:sym typeface="Arial Narrow"/>
              </a:defRPr>
            </a:lvl1pPr>
            <a:lvl2pPr indent="-228600" lvl="1" marL="914400" marR="0" rtl="0" algn="l">
              <a:lnSpc>
                <a:spcPct val="90000"/>
              </a:lnSpc>
              <a:spcBef>
                <a:spcPts val="500"/>
              </a:spcBef>
              <a:spcAft>
                <a:spcPts val="0"/>
              </a:spcAft>
              <a:buClr>
                <a:schemeClr val="dk1"/>
              </a:buClr>
              <a:buSzPts val="2000"/>
              <a:buFont typeface="Noto Sans Symbols"/>
              <a:buNone/>
              <a:defRPr b="0" i="0" sz="2000" u="none" cap="none" strike="noStrike">
                <a:solidFill>
                  <a:schemeClr val="dk1"/>
                </a:solidFill>
                <a:latin typeface="Arial Narrow"/>
                <a:ea typeface="Arial Narrow"/>
                <a:cs typeface="Arial Narrow"/>
                <a:sym typeface="Arial Narrow"/>
              </a:defRPr>
            </a:lvl2pPr>
            <a:lvl3pPr indent="-228600" lvl="2" marL="1371600" marR="0" rtl="0" algn="l">
              <a:lnSpc>
                <a:spcPct val="90000"/>
              </a:lnSpc>
              <a:spcBef>
                <a:spcPts val="500"/>
              </a:spcBef>
              <a:spcAft>
                <a:spcPts val="0"/>
              </a:spcAft>
              <a:buClr>
                <a:schemeClr val="dk1"/>
              </a:buClr>
              <a:buSzPts val="1800"/>
              <a:buFont typeface="Noto Sans Symbols"/>
              <a:buNone/>
              <a:defRPr b="0" i="0" sz="1800" u="none" cap="none" strike="noStrike">
                <a:solidFill>
                  <a:schemeClr val="dk1"/>
                </a:solidFill>
                <a:latin typeface="Arial Narrow"/>
                <a:ea typeface="Arial Narrow"/>
                <a:cs typeface="Arial Narrow"/>
                <a:sym typeface="Arial Narrow"/>
              </a:defRPr>
            </a:lvl3pPr>
            <a:lvl4pPr indent="-228600" lvl="3" marL="1828800" marR="0" rtl="0" algn="l">
              <a:lnSpc>
                <a:spcPct val="90000"/>
              </a:lnSpc>
              <a:spcBef>
                <a:spcPts val="500"/>
              </a:spcBef>
              <a:spcAft>
                <a:spcPts val="0"/>
              </a:spcAft>
              <a:buClr>
                <a:schemeClr val="dk1"/>
              </a:buClr>
              <a:buSzPts val="1600"/>
              <a:buFont typeface="Noto Sans Symbols"/>
              <a:buNone/>
              <a:defRPr b="0" i="0" sz="1600" u="none" cap="none" strike="noStrike">
                <a:solidFill>
                  <a:schemeClr val="dk1"/>
                </a:solidFill>
                <a:latin typeface="Arial Narrow"/>
                <a:ea typeface="Arial Narrow"/>
                <a:cs typeface="Arial Narrow"/>
                <a:sym typeface="Arial Narrow"/>
              </a:defRPr>
            </a:lvl4pPr>
            <a:lvl5pPr indent="-228600" lvl="4" marL="2286000" marR="0" rtl="0" algn="l">
              <a:lnSpc>
                <a:spcPct val="90000"/>
              </a:lnSpc>
              <a:spcBef>
                <a:spcPts val="500"/>
              </a:spcBef>
              <a:spcAft>
                <a:spcPts val="0"/>
              </a:spcAft>
              <a:buClr>
                <a:schemeClr val="dk1"/>
              </a:buClr>
              <a:buSzPts val="1600"/>
              <a:buFont typeface="Noto Sans Symbols"/>
              <a:buNone/>
              <a:defRPr b="0" i="0" sz="1600" u="none" cap="none" strike="noStrike">
                <a:solidFill>
                  <a:schemeClr val="dk1"/>
                </a:solidFill>
                <a:latin typeface="Arial Narrow"/>
                <a:ea typeface="Arial Narrow"/>
                <a:cs typeface="Arial Narrow"/>
                <a:sym typeface="Arial Narrow"/>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69" name="Google Shape;169;p28"/>
          <p:cNvSpPr txBox="1"/>
          <p:nvPr>
            <p:ph idx="3" type="body"/>
          </p:nvPr>
        </p:nvSpPr>
        <p:spPr>
          <a:xfrm>
            <a:off x="1248966" y="2822936"/>
            <a:ext cx="9660989" cy="64416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dk1"/>
              </a:buClr>
              <a:buSzPts val="1800"/>
              <a:buFont typeface="Arial"/>
              <a:buNone/>
              <a:defRPr b="1" i="0" sz="1800" u="none" cap="none" strike="noStrike">
                <a:solidFill>
                  <a:schemeClr val="dk1"/>
                </a:solidFill>
                <a:latin typeface="Arial Narrow"/>
                <a:ea typeface="Arial Narrow"/>
                <a:cs typeface="Arial Narrow"/>
                <a:sym typeface="Arial Narrow"/>
              </a:defRPr>
            </a:lvl1pPr>
            <a:lvl2pPr indent="-228600" lvl="1" marL="914400" marR="0" rtl="0" algn="l">
              <a:lnSpc>
                <a:spcPct val="90000"/>
              </a:lnSpc>
              <a:spcBef>
                <a:spcPts val="5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9pPr>
          </a:lstStyle>
          <a:p/>
        </p:txBody>
      </p:sp>
      <p:sp>
        <p:nvSpPr>
          <p:cNvPr id="170" name="Google Shape;170;p28"/>
          <p:cNvSpPr txBox="1"/>
          <p:nvPr>
            <p:ph type="title"/>
          </p:nvPr>
        </p:nvSpPr>
        <p:spPr>
          <a:xfrm>
            <a:off x="1248966" y="1425932"/>
            <a:ext cx="9660989" cy="1016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600"/>
              <a:buFont typeface="Arial Narrow"/>
              <a:buNone/>
              <a:defRPr b="1" i="0" sz="3600" u="none" cap="none" strike="noStrike">
                <a:solidFill>
                  <a:schemeClr val="dk1"/>
                </a:solidFill>
                <a:latin typeface="Arial Narrow"/>
                <a:ea typeface="Arial Narrow"/>
                <a:cs typeface="Arial Narrow"/>
                <a:sym typeface="Arial Narrow"/>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transition spd="slow">
    <p:fade thruBlk="1"/>
  </p:transition>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5_Diapositive de titre">
  <p:cSld name="5_Diapositive de titre">
    <p:spTree>
      <p:nvGrpSpPr>
        <p:cNvPr id="171" name="Shape 171"/>
        <p:cNvGrpSpPr/>
        <p:nvPr/>
      </p:nvGrpSpPr>
      <p:grpSpPr>
        <a:xfrm>
          <a:off x="0" y="0"/>
          <a:ext cx="0" cy="0"/>
          <a:chOff x="0" y="0"/>
          <a:chExt cx="0" cy="0"/>
        </a:xfrm>
      </p:grpSpPr>
      <p:sp>
        <p:nvSpPr>
          <p:cNvPr id="172" name="Google Shape;172;p29"/>
          <p:cNvSpPr txBox="1"/>
          <p:nvPr>
            <p:ph idx="1" type="body"/>
          </p:nvPr>
        </p:nvSpPr>
        <p:spPr>
          <a:xfrm>
            <a:off x="5029200" y="2725989"/>
            <a:ext cx="5880755" cy="3254249"/>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800"/>
              <a:buFont typeface="Noto Sans Symbols"/>
              <a:buNone/>
              <a:defRPr b="0" i="0" sz="2800" u="none" cap="none" strike="noStrike">
                <a:solidFill>
                  <a:schemeClr val="dk1"/>
                </a:solidFill>
                <a:latin typeface="Arial Narrow"/>
                <a:ea typeface="Arial Narrow"/>
                <a:cs typeface="Arial Narrow"/>
                <a:sym typeface="Arial Narrow"/>
              </a:defRPr>
            </a:lvl1pPr>
            <a:lvl2pPr indent="-228600" lvl="1" marL="914400" marR="0" rtl="0" algn="l">
              <a:lnSpc>
                <a:spcPct val="90000"/>
              </a:lnSpc>
              <a:spcBef>
                <a:spcPts val="500"/>
              </a:spcBef>
              <a:spcAft>
                <a:spcPts val="0"/>
              </a:spcAft>
              <a:buClr>
                <a:schemeClr val="dk1"/>
              </a:buClr>
              <a:buSzPts val="2800"/>
              <a:buFont typeface="Noto Sans Symbols"/>
              <a:buNone/>
              <a:defRPr b="0" i="0" sz="2800" u="none" cap="none" strike="noStrike">
                <a:solidFill>
                  <a:schemeClr val="dk1"/>
                </a:solidFill>
                <a:latin typeface="Arial Narrow"/>
                <a:ea typeface="Arial Narrow"/>
                <a:cs typeface="Arial Narrow"/>
                <a:sym typeface="Arial Narrow"/>
              </a:defRPr>
            </a:lvl2pPr>
            <a:lvl3pPr indent="-228600" lvl="2" marL="1371600" marR="0" rtl="0" algn="l">
              <a:lnSpc>
                <a:spcPct val="90000"/>
              </a:lnSpc>
              <a:spcBef>
                <a:spcPts val="500"/>
              </a:spcBef>
              <a:spcAft>
                <a:spcPts val="0"/>
              </a:spcAft>
              <a:buClr>
                <a:schemeClr val="dk1"/>
              </a:buClr>
              <a:buSzPts val="2400"/>
              <a:buFont typeface="Noto Sans Symbols"/>
              <a:buNone/>
              <a:defRPr b="0" i="0" sz="2400" u="none" cap="none" strike="noStrike">
                <a:solidFill>
                  <a:schemeClr val="dk1"/>
                </a:solidFill>
                <a:latin typeface="Arial Narrow"/>
                <a:ea typeface="Arial Narrow"/>
                <a:cs typeface="Arial Narrow"/>
                <a:sym typeface="Arial Narrow"/>
              </a:defRPr>
            </a:lvl3pPr>
            <a:lvl4pPr indent="-228600" lvl="3" marL="1828800" marR="0" rtl="0" algn="l">
              <a:lnSpc>
                <a:spcPct val="90000"/>
              </a:lnSpc>
              <a:spcBef>
                <a:spcPts val="500"/>
              </a:spcBef>
              <a:spcAft>
                <a:spcPts val="0"/>
              </a:spcAft>
              <a:buClr>
                <a:schemeClr val="dk1"/>
              </a:buClr>
              <a:buSzPts val="2000"/>
              <a:buFont typeface="Noto Sans Symbols"/>
              <a:buNone/>
              <a:defRPr b="0" i="0" sz="2000" u="none" cap="none" strike="noStrike">
                <a:solidFill>
                  <a:schemeClr val="dk1"/>
                </a:solidFill>
                <a:latin typeface="Arial Narrow"/>
                <a:ea typeface="Arial Narrow"/>
                <a:cs typeface="Arial Narrow"/>
                <a:sym typeface="Arial Narrow"/>
              </a:defRPr>
            </a:lvl4pPr>
            <a:lvl5pPr indent="-228600" lvl="4" marL="2286000" marR="0" rtl="0" algn="l">
              <a:lnSpc>
                <a:spcPct val="90000"/>
              </a:lnSpc>
              <a:spcBef>
                <a:spcPts val="500"/>
              </a:spcBef>
              <a:spcAft>
                <a:spcPts val="0"/>
              </a:spcAft>
              <a:buClr>
                <a:schemeClr val="dk1"/>
              </a:buClr>
              <a:buSzPts val="2000"/>
              <a:buFont typeface="Noto Sans Symbols"/>
              <a:buNone/>
              <a:defRPr b="0" i="0" sz="2000" u="none" cap="none" strike="noStrike">
                <a:solidFill>
                  <a:schemeClr val="dk1"/>
                </a:solidFill>
                <a:latin typeface="Arial Narrow"/>
                <a:ea typeface="Arial Narrow"/>
                <a:cs typeface="Arial Narrow"/>
                <a:sym typeface="Arial Narrow"/>
              </a:defRPr>
            </a:lvl5pPr>
            <a:lvl6pPr indent="-355600" lvl="5" marL="27432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73" name="Google Shape;173;p29"/>
          <p:cNvSpPr txBox="1"/>
          <p:nvPr>
            <p:ph idx="2" type="body"/>
          </p:nvPr>
        </p:nvSpPr>
        <p:spPr>
          <a:xfrm>
            <a:off x="1248965" y="3481575"/>
            <a:ext cx="3487664" cy="2442956"/>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400"/>
              <a:buFont typeface="Arial"/>
              <a:buNone/>
              <a:defRPr b="0" i="0" sz="1400" u="none" cap="none" strike="noStrike">
                <a:solidFill>
                  <a:schemeClr val="dk1"/>
                </a:solidFill>
                <a:latin typeface="Arial Narrow"/>
                <a:ea typeface="Arial Narrow"/>
                <a:cs typeface="Arial Narrow"/>
                <a:sym typeface="Arial Narrow"/>
              </a:defRPr>
            </a:lvl1pPr>
            <a:lvl2pPr indent="-228600" lvl="1" marL="914400" marR="0" rtl="0" algn="l">
              <a:lnSpc>
                <a:spcPct val="90000"/>
              </a:lnSpc>
              <a:spcBef>
                <a:spcPts val="5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9pPr>
          </a:lstStyle>
          <a:p/>
        </p:txBody>
      </p:sp>
      <p:sp>
        <p:nvSpPr>
          <p:cNvPr id="174" name="Google Shape;174;p29"/>
          <p:cNvSpPr txBox="1"/>
          <p:nvPr>
            <p:ph idx="3" type="body"/>
          </p:nvPr>
        </p:nvSpPr>
        <p:spPr>
          <a:xfrm>
            <a:off x="1248965" y="2725990"/>
            <a:ext cx="3487664" cy="471529"/>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1800"/>
              <a:buFont typeface="Arial"/>
              <a:buNone/>
              <a:defRPr b="1" i="0" sz="1800" u="none" cap="none" strike="noStrike">
                <a:solidFill>
                  <a:schemeClr val="dk1"/>
                </a:solidFill>
                <a:latin typeface="Arial Narrow"/>
                <a:ea typeface="Arial Narrow"/>
                <a:cs typeface="Arial Narrow"/>
                <a:sym typeface="Arial Narrow"/>
              </a:defRPr>
            </a:lvl1pPr>
            <a:lvl2pPr indent="-228600" lvl="1" marL="914400" marR="0" rtl="0" algn="l">
              <a:lnSpc>
                <a:spcPct val="90000"/>
              </a:lnSpc>
              <a:spcBef>
                <a:spcPts val="50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90000"/>
              </a:lnSpc>
              <a:spcBef>
                <a:spcPts val="5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3pPr>
            <a:lvl4pPr indent="-228600" lvl="3" marL="1828800" marR="0" rtl="0" algn="l">
              <a:lnSpc>
                <a:spcPct val="90000"/>
              </a:lnSpc>
              <a:spcBef>
                <a:spcPts val="50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4pPr>
            <a:lvl5pPr indent="-228600" lvl="4" marL="2286000" marR="0" rtl="0" algn="l">
              <a:lnSpc>
                <a:spcPct val="90000"/>
              </a:lnSpc>
              <a:spcBef>
                <a:spcPts val="50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5pPr>
            <a:lvl6pPr indent="-228600" lvl="5" marL="2743200" marR="0" rtl="0" algn="l">
              <a:lnSpc>
                <a:spcPct val="90000"/>
              </a:lnSpc>
              <a:spcBef>
                <a:spcPts val="50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6pPr>
            <a:lvl7pPr indent="-228600" lvl="6" marL="3200400" marR="0" rtl="0" algn="l">
              <a:lnSpc>
                <a:spcPct val="90000"/>
              </a:lnSpc>
              <a:spcBef>
                <a:spcPts val="50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7pPr>
            <a:lvl8pPr indent="-228600" lvl="7" marL="3657600" marR="0" rtl="0" algn="l">
              <a:lnSpc>
                <a:spcPct val="90000"/>
              </a:lnSpc>
              <a:spcBef>
                <a:spcPts val="50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8pPr>
            <a:lvl9pPr indent="-228600" lvl="8" marL="4114800" marR="0" rtl="0" algn="l">
              <a:lnSpc>
                <a:spcPct val="90000"/>
              </a:lnSpc>
              <a:spcBef>
                <a:spcPts val="50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9pPr>
          </a:lstStyle>
          <a:p/>
        </p:txBody>
      </p:sp>
      <p:sp>
        <p:nvSpPr>
          <p:cNvPr id="175" name="Google Shape;175;p29"/>
          <p:cNvSpPr txBox="1"/>
          <p:nvPr>
            <p:ph type="title"/>
          </p:nvPr>
        </p:nvSpPr>
        <p:spPr>
          <a:xfrm>
            <a:off x="1248966" y="1425932"/>
            <a:ext cx="9660989" cy="1016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600"/>
              <a:buFont typeface="Arial Narrow"/>
              <a:buNone/>
              <a:defRPr b="1" i="0" sz="3600" u="none" cap="none" strike="noStrike">
                <a:solidFill>
                  <a:schemeClr val="dk1"/>
                </a:solidFill>
                <a:latin typeface="Arial Narrow"/>
                <a:ea typeface="Arial Narrow"/>
                <a:cs typeface="Arial Narrow"/>
                <a:sym typeface="Arial Narrow"/>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transition spd="slow">
    <p:fade thruBlk="1"/>
  </p:transition>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Diapositive de titre">
  <p:cSld name="Diapositive de titre">
    <p:spTree>
      <p:nvGrpSpPr>
        <p:cNvPr id="176" name="Shape 176"/>
        <p:cNvGrpSpPr/>
        <p:nvPr/>
      </p:nvGrpSpPr>
      <p:grpSpPr>
        <a:xfrm>
          <a:off x="0" y="0"/>
          <a:ext cx="0" cy="0"/>
          <a:chOff x="0" y="0"/>
          <a:chExt cx="0" cy="0"/>
        </a:xfrm>
      </p:grpSpPr>
      <p:sp>
        <p:nvSpPr>
          <p:cNvPr id="177" name="Google Shape;177;p30"/>
          <p:cNvSpPr txBox="1"/>
          <p:nvPr>
            <p:ph idx="1" type="body"/>
          </p:nvPr>
        </p:nvSpPr>
        <p:spPr>
          <a:xfrm>
            <a:off x="1248966" y="2819401"/>
            <a:ext cx="9660989" cy="3103773"/>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Noto Sans Symbols"/>
              <a:buChar char="▪"/>
              <a:defRPr b="0" i="0" sz="2800" u="none" cap="none" strike="noStrike">
                <a:solidFill>
                  <a:schemeClr val="dk1"/>
                </a:solidFill>
                <a:latin typeface="Arial Narrow"/>
                <a:ea typeface="Arial Narrow"/>
                <a:cs typeface="Arial Narrow"/>
                <a:sym typeface="Arial Narrow"/>
              </a:defRPr>
            </a:lvl1pPr>
            <a:lvl2pPr indent="-406400" lvl="1" marL="914400" marR="0" rtl="0" algn="l">
              <a:lnSpc>
                <a:spcPct val="90000"/>
              </a:lnSpc>
              <a:spcBef>
                <a:spcPts val="500"/>
              </a:spcBef>
              <a:spcAft>
                <a:spcPts val="0"/>
              </a:spcAft>
              <a:buClr>
                <a:schemeClr val="dk1"/>
              </a:buClr>
              <a:buSzPts val="2800"/>
              <a:buFont typeface="Noto Sans Symbols"/>
              <a:buChar char="▪"/>
              <a:defRPr b="0" i="0" sz="2800" u="none" cap="none" strike="noStrike">
                <a:solidFill>
                  <a:schemeClr val="dk1"/>
                </a:solidFill>
                <a:latin typeface="Arial Narrow"/>
                <a:ea typeface="Arial Narrow"/>
                <a:cs typeface="Arial Narrow"/>
                <a:sym typeface="Arial Narrow"/>
              </a:defRPr>
            </a:lvl2pPr>
            <a:lvl3pPr indent="-381000" lvl="2" marL="1371600" marR="0" rtl="0" algn="l">
              <a:lnSpc>
                <a:spcPct val="90000"/>
              </a:lnSpc>
              <a:spcBef>
                <a:spcPts val="500"/>
              </a:spcBef>
              <a:spcAft>
                <a:spcPts val="0"/>
              </a:spcAft>
              <a:buClr>
                <a:schemeClr val="dk1"/>
              </a:buClr>
              <a:buSzPts val="2400"/>
              <a:buFont typeface="Noto Sans Symbols"/>
              <a:buChar char="▪"/>
              <a:defRPr b="0" i="0" sz="2400" u="none" cap="none" strike="noStrike">
                <a:solidFill>
                  <a:schemeClr val="dk1"/>
                </a:solidFill>
                <a:latin typeface="Arial Narrow"/>
                <a:ea typeface="Arial Narrow"/>
                <a:cs typeface="Arial Narrow"/>
                <a:sym typeface="Arial Narrow"/>
              </a:defRPr>
            </a:lvl3pPr>
            <a:lvl4pPr indent="-355600" lvl="3" marL="1828800" marR="0" rtl="0" algn="l">
              <a:lnSpc>
                <a:spcPct val="90000"/>
              </a:lnSpc>
              <a:spcBef>
                <a:spcPts val="500"/>
              </a:spcBef>
              <a:spcAft>
                <a:spcPts val="0"/>
              </a:spcAft>
              <a:buClr>
                <a:schemeClr val="dk1"/>
              </a:buClr>
              <a:buSzPts val="2000"/>
              <a:buFont typeface="Noto Sans Symbols"/>
              <a:buChar char="▪"/>
              <a:defRPr b="0" i="0" sz="2000" u="none" cap="none" strike="noStrike">
                <a:solidFill>
                  <a:schemeClr val="dk1"/>
                </a:solidFill>
                <a:latin typeface="Arial Narrow"/>
                <a:ea typeface="Arial Narrow"/>
                <a:cs typeface="Arial Narrow"/>
                <a:sym typeface="Arial Narrow"/>
              </a:defRPr>
            </a:lvl4pPr>
            <a:lvl5pPr indent="-355600" lvl="4" marL="2286000" marR="0" rtl="0" algn="l">
              <a:lnSpc>
                <a:spcPct val="90000"/>
              </a:lnSpc>
              <a:spcBef>
                <a:spcPts val="500"/>
              </a:spcBef>
              <a:spcAft>
                <a:spcPts val="0"/>
              </a:spcAft>
              <a:buClr>
                <a:schemeClr val="dk1"/>
              </a:buClr>
              <a:buSzPts val="2000"/>
              <a:buFont typeface="Noto Sans Symbols"/>
              <a:buChar char="▪"/>
              <a:defRPr b="0" i="0" sz="2000" u="none" cap="none" strike="noStrike">
                <a:solidFill>
                  <a:schemeClr val="dk1"/>
                </a:solidFill>
                <a:latin typeface="Arial Narrow"/>
                <a:ea typeface="Arial Narrow"/>
                <a:cs typeface="Arial Narrow"/>
                <a:sym typeface="Arial Narrow"/>
              </a:defRPr>
            </a:lvl5pPr>
            <a:lvl6pPr indent="-355600" lvl="5" marL="27432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78" name="Google Shape;178;p30"/>
          <p:cNvSpPr txBox="1"/>
          <p:nvPr>
            <p:ph type="title"/>
          </p:nvPr>
        </p:nvSpPr>
        <p:spPr>
          <a:xfrm>
            <a:off x="1248966" y="1425932"/>
            <a:ext cx="9660989" cy="1016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600"/>
              <a:buFont typeface="Arial Narrow"/>
              <a:buNone/>
              <a:defRPr b="1" i="0" sz="3600" u="none" cap="none" strike="noStrike">
                <a:solidFill>
                  <a:schemeClr val="dk1"/>
                </a:solidFill>
                <a:latin typeface="Arial Narrow"/>
                <a:ea typeface="Arial Narrow"/>
                <a:cs typeface="Arial Narrow"/>
                <a:sym typeface="Arial Narrow"/>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transition spd="slow">
    <p:fade thruBlk="1"/>
  </p:transition>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Deux contenus">
  <p:cSld name="Deux contenus">
    <p:spTree>
      <p:nvGrpSpPr>
        <p:cNvPr id="24" name="Shape 24"/>
        <p:cNvGrpSpPr/>
        <p:nvPr/>
      </p:nvGrpSpPr>
      <p:grpSpPr>
        <a:xfrm>
          <a:off x="0" y="0"/>
          <a:ext cx="0" cy="0"/>
          <a:chOff x="0" y="0"/>
          <a:chExt cx="0" cy="0"/>
        </a:xfrm>
      </p:grpSpPr>
      <p:sp>
        <p:nvSpPr>
          <p:cNvPr id="25" name="Google Shape;25;p4"/>
          <p:cNvSpPr txBox="1"/>
          <p:nvPr>
            <p:ph type="title"/>
          </p:nvPr>
        </p:nvSpPr>
        <p:spPr>
          <a:xfrm>
            <a:off x="350317" y="-48815"/>
            <a:ext cx="11397699" cy="1143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Clr>
                <a:schemeClr val="lt1"/>
              </a:buClr>
              <a:buSzPts val="3600"/>
              <a:buFont typeface="Calibri"/>
              <a:buNone/>
              <a:defRPr b="1" i="0" sz="3600" u="none" cap="none" strike="noStrik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6" name="Google Shape;26;p4"/>
          <p:cNvSpPr txBox="1"/>
          <p:nvPr>
            <p:ph idx="1" type="body"/>
          </p:nvPr>
        </p:nvSpPr>
        <p:spPr>
          <a:xfrm>
            <a:off x="350317" y="1372334"/>
            <a:ext cx="11397699" cy="4876148"/>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6pPr>
            <a:lvl7pPr indent="-355600" lvl="6" marL="32004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7pPr>
            <a:lvl8pPr indent="-355600" lvl="7" marL="36576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8pPr>
            <a:lvl9pPr indent="-355600" lvl="8" marL="4114800" marR="0" rtl="0" algn="l">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9pPr>
          </a:lstStyle>
          <a:p/>
        </p:txBody>
      </p:sp>
      <p:sp>
        <p:nvSpPr>
          <p:cNvPr id="27" name="Google Shape;27;p4"/>
          <p:cNvSpPr txBox="1"/>
          <p:nvPr>
            <p:ph idx="10" type="dt"/>
          </p:nvPr>
        </p:nvSpPr>
        <p:spPr>
          <a:xfrm>
            <a:off x="609600" y="6356352"/>
            <a:ext cx="284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28" name="Google Shape;28;p4"/>
          <p:cNvSpPr txBox="1"/>
          <p:nvPr>
            <p:ph idx="11" type="ftr"/>
          </p:nvPr>
        </p:nvSpPr>
        <p:spPr>
          <a:xfrm>
            <a:off x="4165600" y="6356352"/>
            <a:ext cx="3860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29" name="Google Shape;29;p4"/>
          <p:cNvSpPr txBox="1"/>
          <p:nvPr>
            <p:ph idx="12" type="sldNum"/>
          </p:nvPr>
        </p:nvSpPr>
        <p:spPr>
          <a:xfrm>
            <a:off x="8737600" y="6356352"/>
            <a:ext cx="28448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lt1"/>
                </a:solidFill>
                <a:latin typeface="Calibri"/>
                <a:ea typeface="Calibri"/>
                <a:cs typeface="Calibri"/>
                <a:sym typeface="Calibri"/>
              </a:defRPr>
            </a:lvl1pPr>
            <a:lvl2pPr indent="0" lvl="1" marL="0" marR="0" rtl="0" algn="l">
              <a:spcBef>
                <a:spcPts val="0"/>
              </a:spcBef>
              <a:buNone/>
              <a:defRPr sz="1800">
                <a:solidFill>
                  <a:schemeClr val="lt1"/>
                </a:solidFill>
                <a:latin typeface="Calibri"/>
                <a:ea typeface="Calibri"/>
                <a:cs typeface="Calibri"/>
                <a:sym typeface="Calibri"/>
              </a:defRPr>
            </a:lvl2pPr>
            <a:lvl3pPr indent="0" lvl="2" marL="0" marR="0" rtl="0" algn="l">
              <a:spcBef>
                <a:spcPts val="0"/>
              </a:spcBef>
              <a:buNone/>
              <a:defRPr sz="1800">
                <a:solidFill>
                  <a:schemeClr val="lt1"/>
                </a:solidFill>
                <a:latin typeface="Calibri"/>
                <a:ea typeface="Calibri"/>
                <a:cs typeface="Calibri"/>
                <a:sym typeface="Calibri"/>
              </a:defRPr>
            </a:lvl3pPr>
            <a:lvl4pPr indent="0" lvl="3" marL="0" marR="0" rtl="0" algn="l">
              <a:spcBef>
                <a:spcPts val="0"/>
              </a:spcBef>
              <a:buNone/>
              <a:defRPr sz="1800">
                <a:solidFill>
                  <a:schemeClr val="lt1"/>
                </a:solidFill>
                <a:latin typeface="Calibri"/>
                <a:ea typeface="Calibri"/>
                <a:cs typeface="Calibri"/>
                <a:sym typeface="Calibri"/>
              </a:defRPr>
            </a:lvl4pPr>
            <a:lvl5pPr indent="0" lvl="4" marL="0" marR="0" rtl="0" algn="l">
              <a:spcBef>
                <a:spcPts val="0"/>
              </a:spcBef>
              <a:buNone/>
              <a:defRPr sz="1800">
                <a:solidFill>
                  <a:schemeClr val="lt1"/>
                </a:solidFill>
                <a:latin typeface="Calibri"/>
                <a:ea typeface="Calibri"/>
                <a:cs typeface="Calibri"/>
                <a:sym typeface="Calibri"/>
              </a:defRPr>
            </a:lvl5pPr>
            <a:lvl6pPr indent="0" lvl="5" marL="0" marR="0" rtl="0" algn="l">
              <a:spcBef>
                <a:spcPts val="0"/>
              </a:spcBef>
              <a:buNone/>
              <a:defRPr sz="1800">
                <a:solidFill>
                  <a:schemeClr val="lt1"/>
                </a:solidFill>
                <a:latin typeface="Calibri"/>
                <a:ea typeface="Calibri"/>
                <a:cs typeface="Calibri"/>
                <a:sym typeface="Calibri"/>
              </a:defRPr>
            </a:lvl6pPr>
            <a:lvl7pPr indent="0" lvl="6" marL="0" marR="0" rtl="0" algn="l">
              <a:spcBef>
                <a:spcPts val="0"/>
              </a:spcBef>
              <a:buNone/>
              <a:defRPr sz="1800">
                <a:solidFill>
                  <a:schemeClr val="lt1"/>
                </a:solidFill>
                <a:latin typeface="Calibri"/>
                <a:ea typeface="Calibri"/>
                <a:cs typeface="Calibri"/>
                <a:sym typeface="Calibri"/>
              </a:defRPr>
            </a:lvl7pPr>
            <a:lvl8pPr indent="0" lvl="7" marL="0" marR="0" rtl="0" algn="l">
              <a:spcBef>
                <a:spcPts val="0"/>
              </a:spcBef>
              <a:buNone/>
              <a:defRPr sz="1800">
                <a:solidFill>
                  <a:schemeClr val="lt1"/>
                </a:solidFill>
                <a:latin typeface="Calibri"/>
                <a:ea typeface="Calibri"/>
                <a:cs typeface="Calibri"/>
                <a:sym typeface="Calibri"/>
              </a:defRPr>
            </a:lvl8pPr>
            <a:lvl9pPr indent="0" lvl="8" marL="0" marR="0" rtl="0" algn="l">
              <a:spcBef>
                <a:spcPts val="0"/>
              </a:spcBef>
              <a:buNone/>
              <a:defRPr sz="1800">
                <a:solidFill>
                  <a:schemeClr val="lt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transition spd="slow">
    <p:fade thruBlk="1"/>
  </p:transition>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Diapositive de titre">
  <p:cSld name="Diapositive de titre">
    <p:spTree>
      <p:nvGrpSpPr>
        <p:cNvPr id="30" name="Shape 30"/>
        <p:cNvGrpSpPr/>
        <p:nvPr/>
      </p:nvGrpSpPr>
      <p:grpSpPr>
        <a:xfrm>
          <a:off x="0" y="0"/>
          <a:ext cx="0" cy="0"/>
          <a:chOff x="0" y="0"/>
          <a:chExt cx="0" cy="0"/>
        </a:xfrm>
      </p:grpSpPr>
      <p:sp>
        <p:nvSpPr>
          <p:cNvPr id="31" name="Google Shape;31;p5"/>
          <p:cNvSpPr txBox="1"/>
          <p:nvPr>
            <p:ph type="title"/>
          </p:nvPr>
        </p:nvSpPr>
        <p:spPr>
          <a:xfrm>
            <a:off x="2194560" y="301984"/>
            <a:ext cx="9559291" cy="1016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Clr>
                <a:schemeClr val="dk1"/>
              </a:buClr>
              <a:buSzPts val="3600"/>
              <a:buFont typeface="Arial Narrow"/>
              <a:buNone/>
              <a:defRPr b="1" i="0" sz="3600" u="none" cap="none" strike="noStrike">
                <a:solidFill>
                  <a:schemeClr val="dk1"/>
                </a:solidFill>
                <a:latin typeface="Arial Narrow"/>
                <a:ea typeface="Arial Narrow"/>
                <a:cs typeface="Arial Narrow"/>
                <a:sym typeface="Arial Narrow"/>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2" name="Google Shape;32;p5"/>
          <p:cNvSpPr txBox="1"/>
          <p:nvPr>
            <p:ph idx="1" type="body"/>
          </p:nvPr>
        </p:nvSpPr>
        <p:spPr>
          <a:xfrm>
            <a:off x="2194560" y="1930401"/>
            <a:ext cx="9559291" cy="3992773"/>
          </a:xfrm>
          <a:prstGeom prst="rect">
            <a:avLst/>
          </a:prstGeom>
          <a:noFill/>
          <a:ln>
            <a:noFill/>
          </a:ln>
        </p:spPr>
        <p:txBody>
          <a:bodyPr anchorCtr="0" anchor="t" bIns="45700" lIns="91425" spcFirstLastPara="1" rIns="91425" wrap="square" tIns="45700">
            <a:noAutofit/>
          </a:bodyPr>
          <a:lstStyle>
            <a:lvl1pPr indent="-406400" lvl="0" marL="457200" marR="0" rtl="0" algn="l">
              <a:spcBef>
                <a:spcPts val="560"/>
              </a:spcBef>
              <a:spcAft>
                <a:spcPts val="0"/>
              </a:spcAft>
              <a:buClr>
                <a:schemeClr val="dk1"/>
              </a:buClr>
              <a:buSzPts val="2800"/>
              <a:buFont typeface="Noto Sans Symbols"/>
              <a:buChar char="▪"/>
              <a:defRPr b="0" i="0" sz="2800" u="none" cap="none" strike="noStrike">
                <a:solidFill>
                  <a:schemeClr val="dk1"/>
                </a:solidFill>
                <a:latin typeface="Arial Narrow"/>
                <a:ea typeface="Arial Narrow"/>
                <a:cs typeface="Arial Narrow"/>
                <a:sym typeface="Arial Narrow"/>
              </a:defRPr>
            </a:lvl1pPr>
            <a:lvl2pPr indent="-406400" lvl="1" marL="914400" marR="0" rtl="0" algn="l">
              <a:spcBef>
                <a:spcPts val="560"/>
              </a:spcBef>
              <a:spcAft>
                <a:spcPts val="0"/>
              </a:spcAft>
              <a:buClr>
                <a:schemeClr val="dk1"/>
              </a:buClr>
              <a:buSzPts val="2800"/>
              <a:buFont typeface="Noto Sans Symbols"/>
              <a:buChar char="▪"/>
              <a:defRPr b="0" i="0" sz="2800" u="none" cap="none" strike="noStrike">
                <a:solidFill>
                  <a:schemeClr val="dk1"/>
                </a:solidFill>
                <a:latin typeface="Arial Narrow"/>
                <a:ea typeface="Arial Narrow"/>
                <a:cs typeface="Arial Narrow"/>
                <a:sym typeface="Arial Narrow"/>
              </a:defRPr>
            </a:lvl2pPr>
            <a:lvl3pPr indent="-381000" lvl="2" marL="1371600" marR="0" rtl="0" algn="l">
              <a:spcBef>
                <a:spcPts val="480"/>
              </a:spcBef>
              <a:spcAft>
                <a:spcPts val="0"/>
              </a:spcAft>
              <a:buClr>
                <a:schemeClr val="dk1"/>
              </a:buClr>
              <a:buSzPts val="2400"/>
              <a:buFont typeface="Noto Sans Symbols"/>
              <a:buChar char="▪"/>
              <a:defRPr b="0" i="0" sz="2400" u="none" cap="none" strike="noStrike">
                <a:solidFill>
                  <a:schemeClr val="dk1"/>
                </a:solidFill>
                <a:latin typeface="Arial Narrow"/>
                <a:ea typeface="Arial Narrow"/>
                <a:cs typeface="Arial Narrow"/>
                <a:sym typeface="Arial Narrow"/>
              </a:defRPr>
            </a:lvl3pPr>
            <a:lvl4pPr indent="-355600" lvl="3" marL="1828800" marR="0" rtl="0" algn="l">
              <a:spcBef>
                <a:spcPts val="400"/>
              </a:spcBef>
              <a:spcAft>
                <a:spcPts val="0"/>
              </a:spcAft>
              <a:buClr>
                <a:schemeClr val="dk1"/>
              </a:buClr>
              <a:buSzPts val="2000"/>
              <a:buFont typeface="Noto Sans Symbols"/>
              <a:buChar char="▪"/>
              <a:defRPr b="0" i="0" sz="2000" u="none" cap="none" strike="noStrike">
                <a:solidFill>
                  <a:schemeClr val="dk1"/>
                </a:solidFill>
                <a:latin typeface="Arial Narrow"/>
                <a:ea typeface="Arial Narrow"/>
                <a:cs typeface="Arial Narrow"/>
                <a:sym typeface="Arial Narrow"/>
              </a:defRPr>
            </a:lvl4pPr>
            <a:lvl5pPr indent="-355600" lvl="4" marL="2286000" marR="0" rtl="0" algn="l">
              <a:spcBef>
                <a:spcPts val="400"/>
              </a:spcBef>
              <a:spcAft>
                <a:spcPts val="0"/>
              </a:spcAft>
              <a:buClr>
                <a:schemeClr val="dk1"/>
              </a:buClr>
              <a:buSzPts val="2000"/>
              <a:buFont typeface="Noto Sans Symbols"/>
              <a:buChar char="▪"/>
              <a:defRPr b="0" i="0" sz="2000" u="none" cap="none" strike="noStrike">
                <a:solidFill>
                  <a:schemeClr val="dk1"/>
                </a:solidFill>
                <a:latin typeface="Arial Narrow"/>
                <a:ea typeface="Arial Narrow"/>
                <a:cs typeface="Arial Narrow"/>
                <a:sym typeface="Arial Narrow"/>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Tree>
  </p:cSld>
  <p:clrMapOvr>
    <a:masterClrMapping/>
  </p:clrMapOvr>
  <p:transition spd="slow">
    <p:fade thruBlk="1"/>
  </p:transition>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Diapositive de titre">
  <p:cSld name="Diapositive de titre">
    <p:spTree>
      <p:nvGrpSpPr>
        <p:cNvPr id="38" name="Shape 38"/>
        <p:cNvGrpSpPr/>
        <p:nvPr/>
      </p:nvGrpSpPr>
      <p:grpSpPr>
        <a:xfrm>
          <a:off x="0" y="0"/>
          <a:ext cx="0" cy="0"/>
          <a:chOff x="0" y="0"/>
          <a:chExt cx="0" cy="0"/>
        </a:xfrm>
      </p:grpSpPr>
      <p:sp>
        <p:nvSpPr>
          <p:cNvPr id="39" name="Google Shape;39;p7"/>
          <p:cNvSpPr txBox="1"/>
          <p:nvPr>
            <p:ph type="title"/>
          </p:nvPr>
        </p:nvSpPr>
        <p:spPr>
          <a:xfrm>
            <a:off x="2194560" y="301984"/>
            <a:ext cx="9559291" cy="1016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600"/>
              <a:buFont typeface="Arial Narrow"/>
              <a:buNone/>
              <a:defRPr b="1" i="0" sz="3600" u="none" cap="none" strike="noStrike">
                <a:solidFill>
                  <a:schemeClr val="dk1"/>
                </a:solidFill>
                <a:latin typeface="Arial Narrow"/>
                <a:ea typeface="Arial Narrow"/>
                <a:cs typeface="Arial Narrow"/>
                <a:sym typeface="Arial Narrow"/>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40" name="Google Shape;40;p7"/>
          <p:cNvSpPr txBox="1"/>
          <p:nvPr>
            <p:ph idx="1" type="body"/>
          </p:nvPr>
        </p:nvSpPr>
        <p:spPr>
          <a:xfrm>
            <a:off x="2194560" y="1930401"/>
            <a:ext cx="9559291" cy="3992773"/>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Noto Sans Symbols"/>
              <a:buChar char="▪"/>
              <a:defRPr b="0" i="0" sz="2800" u="none" cap="none" strike="noStrike">
                <a:solidFill>
                  <a:schemeClr val="dk1"/>
                </a:solidFill>
                <a:latin typeface="Arial Narrow"/>
                <a:ea typeface="Arial Narrow"/>
                <a:cs typeface="Arial Narrow"/>
                <a:sym typeface="Arial Narrow"/>
              </a:defRPr>
            </a:lvl1pPr>
            <a:lvl2pPr indent="-406400" lvl="1" marL="914400" marR="0" rtl="0" algn="l">
              <a:lnSpc>
                <a:spcPct val="90000"/>
              </a:lnSpc>
              <a:spcBef>
                <a:spcPts val="500"/>
              </a:spcBef>
              <a:spcAft>
                <a:spcPts val="0"/>
              </a:spcAft>
              <a:buClr>
                <a:schemeClr val="dk1"/>
              </a:buClr>
              <a:buSzPts val="2800"/>
              <a:buFont typeface="Noto Sans Symbols"/>
              <a:buChar char="▪"/>
              <a:defRPr b="0" i="0" sz="2800" u="none" cap="none" strike="noStrike">
                <a:solidFill>
                  <a:schemeClr val="dk1"/>
                </a:solidFill>
                <a:latin typeface="Arial Narrow"/>
                <a:ea typeface="Arial Narrow"/>
                <a:cs typeface="Arial Narrow"/>
                <a:sym typeface="Arial Narrow"/>
              </a:defRPr>
            </a:lvl2pPr>
            <a:lvl3pPr indent="-381000" lvl="2" marL="1371600" marR="0" rtl="0" algn="l">
              <a:lnSpc>
                <a:spcPct val="90000"/>
              </a:lnSpc>
              <a:spcBef>
                <a:spcPts val="500"/>
              </a:spcBef>
              <a:spcAft>
                <a:spcPts val="0"/>
              </a:spcAft>
              <a:buClr>
                <a:schemeClr val="dk1"/>
              </a:buClr>
              <a:buSzPts val="2400"/>
              <a:buFont typeface="Noto Sans Symbols"/>
              <a:buChar char="▪"/>
              <a:defRPr b="0" i="0" sz="2400" u="none" cap="none" strike="noStrike">
                <a:solidFill>
                  <a:schemeClr val="dk1"/>
                </a:solidFill>
                <a:latin typeface="Arial Narrow"/>
                <a:ea typeface="Arial Narrow"/>
                <a:cs typeface="Arial Narrow"/>
                <a:sym typeface="Arial Narrow"/>
              </a:defRPr>
            </a:lvl3pPr>
            <a:lvl4pPr indent="-355600" lvl="3" marL="1828800" marR="0" rtl="0" algn="l">
              <a:lnSpc>
                <a:spcPct val="90000"/>
              </a:lnSpc>
              <a:spcBef>
                <a:spcPts val="500"/>
              </a:spcBef>
              <a:spcAft>
                <a:spcPts val="0"/>
              </a:spcAft>
              <a:buClr>
                <a:schemeClr val="dk1"/>
              </a:buClr>
              <a:buSzPts val="2000"/>
              <a:buFont typeface="Noto Sans Symbols"/>
              <a:buChar char="▪"/>
              <a:defRPr b="0" i="0" sz="2000" u="none" cap="none" strike="noStrike">
                <a:solidFill>
                  <a:schemeClr val="dk1"/>
                </a:solidFill>
                <a:latin typeface="Arial Narrow"/>
                <a:ea typeface="Arial Narrow"/>
                <a:cs typeface="Arial Narrow"/>
                <a:sym typeface="Arial Narrow"/>
              </a:defRPr>
            </a:lvl4pPr>
            <a:lvl5pPr indent="-355600" lvl="4" marL="2286000" marR="0" rtl="0" algn="l">
              <a:lnSpc>
                <a:spcPct val="90000"/>
              </a:lnSpc>
              <a:spcBef>
                <a:spcPts val="500"/>
              </a:spcBef>
              <a:spcAft>
                <a:spcPts val="0"/>
              </a:spcAft>
              <a:buClr>
                <a:schemeClr val="dk1"/>
              </a:buClr>
              <a:buSzPts val="2000"/>
              <a:buFont typeface="Noto Sans Symbols"/>
              <a:buChar char="▪"/>
              <a:defRPr b="0" i="0" sz="2000" u="none" cap="none" strike="noStrike">
                <a:solidFill>
                  <a:schemeClr val="dk1"/>
                </a:solidFill>
                <a:latin typeface="Arial Narrow"/>
                <a:ea typeface="Arial Narrow"/>
                <a:cs typeface="Arial Narrow"/>
                <a:sym typeface="Arial Narrow"/>
              </a:defRPr>
            </a:lvl5pPr>
            <a:lvl6pPr indent="-355600" lvl="5" marL="27432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Tree>
  </p:cSld>
  <p:clrMapOvr>
    <a:masterClrMapping/>
  </p:clrMapOvr>
  <p:transition spd="slow">
    <p:fade thruBlk="1"/>
  </p:transition>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2_Diapositive de titre">
  <p:cSld name="2_Diapositive de titre">
    <p:spTree>
      <p:nvGrpSpPr>
        <p:cNvPr id="41" name="Shape 41"/>
        <p:cNvGrpSpPr/>
        <p:nvPr/>
      </p:nvGrpSpPr>
      <p:grpSpPr>
        <a:xfrm>
          <a:off x="0" y="0"/>
          <a:ext cx="0" cy="0"/>
          <a:chOff x="0" y="0"/>
          <a:chExt cx="0" cy="0"/>
        </a:xfrm>
      </p:grpSpPr>
      <p:sp>
        <p:nvSpPr>
          <p:cNvPr id="42" name="Google Shape;42;p8"/>
          <p:cNvSpPr txBox="1"/>
          <p:nvPr>
            <p:ph idx="1" type="body"/>
          </p:nvPr>
        </p:nvSpPr>
        <p:spPr>
          <a:xfrm>
            <a:off x="1583499" y="1988841"/>
            <a:ext cx="10273141" cy="4525433"/>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3" name="Google Shape;43;p8"/>
          <p:cNvSpPr txBox="1"/>
          <p:nvPr>
            <p:ph type="title"/>
          </p:nvPr>
        </p:nvSpPr>
        <p:spPr>
          <a:xfrm>
            <a:off x="1583499" y="275167"/>
            <a:ext cx="9998901" cy="1143000"/>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Deux contenus" type="twoObj">
  <p:cSld name="TWO_OBJECTS">
    <p:spTree>
      <p:nvGrpSpPr>
        <p:cNvPr id="44" name="Shape 44"/>
        <p:cNvGrpSpPr/>
        <p:nvPr/>
      </p:nvGrpSpPr>
      <p:grpSpPr>
        <a:xfrm>
          <a:off x="0" y="0"/>
          <a:ext cx="0" cy="0"/>
          <a:chOff x="0" y="0"/>
          <a:chExt cx="0" cy="0"/>
        </a:xfrm>
      </p:grpSpPr>
      <p:sp>
        <p:nvSpPr>
          <p:cNvPr id="45" name="Google Shape;45;p9"/>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46" name="Google Shape;46;p9"/>
          <p:cNvSpPr txBox="1"/>
          <p:nvPr>
            <p:ph idx="1" type="body"/>
          </p:nvPr>
        </p:nvSpPr>
        <p:spPr>
          <a:xfrm>
            <a:off x="609600" y="1600201"/>
            <a:ext cx="5384800" cy="4525963"/>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7" name="Google Shape;47;p9"/>
          <p:cNvSpPr txBox="1"/>
          <p:nvPr>
            <p:ph idx="2" type="body"/>
          </p:nvPr>
        </p:nvSpPr>
        <p:spPr>
          <a:xfrm>
            <a:off x="6197600" y="1600201"/>
            <a:ext cx="5384800" cy="4525963"/>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8" name="Google Shape;48;p9"/>
          <p:cNvSpPr txBox="1"/>
          <p:nvPr>
            <p:ph idx="10" type="dt"/>
          </p:nvPr>
        </p:nvSpPr>
        <p:spPr>
          <a:xfrm>
            <a:off x="609600" y="6356351"/>
            <a:ext cx="284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9" name="Google Shape;49;p9"/>
          <p:cNvSpPr txBox="1"/>
          <p:nvPr>
            <p:ph idx="11" type="ftr"/>
          </p:nvPr>
        </p:nvSpPr>
        <p:spPr>
          <a:xfrm>
            <a:off x="4165600" y="6356351"/>
            <a:ext cx="3860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0" name="Google Shape;50;p9"/>
          <p:cNvSpPr txBox="1"/>
          <p:nvPr>
            <p:ph idx="12" type="sldNum"/>
          </p:nvPr>
        </p:nvSpPr>
        <p:spPr>
          <a:xfrm>
            <a:off x="11142920" y="6351182"/>
            <a:ext cx="630864" cy="506819"/>
          </a:xfrm>
          <a:prstGeom prst="rect">
            <a:avLst/>
          </a:prstGeom>
          <a:noFill/>
          <a:ln>
            <a:noFill/>
          </a:ln>
        </p:spPr>
        <p:txBody>
          <a:bodyPr anchorCtr="0" anchor="t" bIns="45700" lIns="91425" spcFirstLastPara="1" rIns="91425" wrap="square" tIns="45700">
            <a:noAutofit/>
          </a:bodyPr>
          <a:lstStyle>
            <a:lvl1pPr indent="0" lvl="0" marL="0" algn="r">
              <a:spcBef>
                <a:spcPts val="0"/>
              </a:spcBef>
              <a:buNone/>
              <a:defRPr>
                <a:solidFill>
                  <a:srgbClr val="888888"/>
                </a:solidFill>
                <a:latin typeface="Calibri"/>
                <a:ea typeface="Calibri"/>
                <a:cs typeface="Calibri"/>
                <a:sym typeface="Calibri"/>
              </a:defRPr>
            </a:lvl1pPr>
            <a:lvl2pPr indent="0" lvl="1" marL="0" algn="r">
              <a:spcBef>
                <a:spcPts val="0"/>
              </a:spcBef>
              <a:buNone/>
              <a:defRPr>
                <a:solidFill>
                  <a:srgbClr val="888888"/>
                </a:solidFill>
                <a:latin typeface="Calibri"/>
                <a:ea typeface="Calibri"/>
                <a:cs typeface="Calibri"/>
                <a:sym typeface="Calibri"/>
              </a:defRPr>
            </a:lvl2pPr>
            <a:lvl3pPr indent="0" lvl="2" marL="0" algn="r">
              <a:spcBef>
                <a:spcPts val="0"/>
              </a:spcBef>
              <a:buNone/>
              <a:defRPr>
                <a:solidFill>
                  <a:srgbClr val="888888"/>
                </a:solidFill>
                <a:latin typeface="Calibri"/>
                <a:ea typeface="Calibri"/>
                <a:cs typeface="Calibri"/>
                <a:sym typeface="Calibri"/>
              </a:defRPr>
            </a:lvl3pPr>
            <a:lvl4pPr indent="0" lvl="3" marL="0" algn="r">
              <a:spcBef>
                <a:spcPts val="0"/>
              </a:spcBef>
              <a:buNone/>
              <a:defRPr>
                <a:solidFill>
                  <a:srgbClr val="888888"/>
                </a:solidFill>
                <a:latin typeface="Calibri"/>
                <a:ea typeface="Calibri"/>
                <a:cs typeface="Calibri"/>
                <a:sym typeface="Calibri"/>
              </a:defRPr>
            </a:lvl4pPr>
            <a:lvl5pPr indent="0" lvl="4" marL="0" algn="r">
              <a:spcBef>
                <a:spcPts val="0"/>
              </a:spcBef>
              <a:buNone/>
              <a:defRPr>
                <a:solidFill>
                  <a:srgbClr val="888888"/>
                </a:solidFill>
                <a:latin typeface="Calibri"/>
                <a:ea typeface="Calibri"/>
                <a:cs typeface="Calibri"/>
                <a:sym typeface="Calibri"/>
              </a:defRPr>
            </a:lvl5pPr>
            <a:lvl6pPr indent="0" lvl="5" marL="0" algn="r">
              <a:spcBef>
                <a:spcPts val="0"/>
              </a:spcBef>
              <a:buNone/>
              <a:defRPr>
                <a:solidFill>
                  <a:srgbClr val="888888"/>
                </a:solidFill>
                <a:latin typeface="Calibri"/>
                <a:ea typeface="Calibri"/>
                <a:cs typeface="Calibri"/>
                <a:sym typeface="Calibri"/>
              </a:defRPr>
            </a:lvl6pPr>
            <a:lvl7pPr indent="0" lvl="6" marL="0" algn="r">
              <a:spcBef>
                <a:spcPts val="0"/>
              </a:spcBef>
              <a:buNone/>
              <a:defRPr>
                <a:solidFill>
                  <a:srgbClr val="888888"/>
                </a:solidFill>
                <a:latin typeface="Calibri"/>
                <a:ea typeface="Calibri"/>
                <a:cs typeface="Calibri"/>
                <a:sym typeface="Calibri"/>
              </a:defRPr>
            </a:lvl7pPr>
            <a:lvl8pPr indent="0" lvl="7" marL="0" algn="r">
              <a:spcBef>
                <a:spcPts val="0"/>
              </a:spcBef>
              <a:buNone/>
              <a:defRPr>
                <a:solidFill>
                  <a:srgbClr val="888888"/>
                </a:solidFill>
                <a:latin typeface="Calibri"/>
                <a:ea typeface="Calibri"/>
                <a:cs typeface="Calibri"/>
                <a:sym typeface="Calibri"/>
              </a:defRPr>
            </a:lvl8pPr>
            <a:lvl9pPr indent="0" lvl="8" marL="0" algn="r">
              <a:spcBef>
                <a:spcPts val="0"/>
              </a:spcBef>
              <a:buNone/>
              <a:defRPr>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spd="slow">
    <p:fade thruBlk="1"/>
  </p:transition>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3_Diapositive de titre">
  <p:cSld name="3_Diapositive de titre">
    <p:spTree>
      <p:nvGrpSpPr>
        <p:cNvPr id="51" name="Shape 51"/>
        <p:cNvGrpSpPr/>
        <p:nvPr/>
      </p:nvGrpSpPr>
      <p:grpSpPr>
        <a:xfrm>
          <a:off x="0" y="0"/>
          <a:ext cx="0" cy="0"/>
          <a:chOff x="0" y="0"/>
          <a:chExt cx="0" cy="0"/>
        </a:xfrm>
      </p:grpSpPr>
      <p:sp>
        <p:nvSpPr>
          <p:cNvPr id="52" name="Google Shape;52;p10"/>
          <p:cNvSpPr txBox="1"/>
          <p:nvPr>
            <p:ph type="title"/>
          </p:nvPr>
        </p:nvSpPr>
        <p:spPr>
          <a:xfrm>
            <a:off x="2157984" y="301984"/>
            <a:ext cx="9595867" cy="1016000"/>
          </a:xfrm>
          <a:prstGeom prst="rect">
            <a:avLst/>
          </a:prstGeom>
          <a:solidFill>
            <a:srgbClr val="DDEAF6"/>
          </a:solid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3600"/>
              <a:buFont typeface="Arial Narrow"/>
              <a:buNone/>
              <a:defRPr b="1" i="0" sz="3600" u="none" cap="none" strike="noStrike">
                <a:solidFill>
                  <a:schemeClr val="dk1"/>
                </a:solidFill>
                <a:latin typeface="Arial Narrow"/>
                <a:ea typeface="Arial Narrow"/>
                <a:cs typeface="Arial Narrow"/>
                <a:sym typeface="Arial Narrow"/>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3" name="Google Shape;53;p10"/>
          <p:cNvSpPr txBox="1"/>
          <p:nvPr>
            <p:ph idx="1" type="body"/>
          </p:nvPr>
        </p:nvSpPr>
        <p:spPr>
          <a:xfrm>
            <a:off x="2157984" y="1930401"/>
            <a:ext cx="9595867" cy="3992773"/>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chemeClr val="dk1"/>
              </a:buClr>
              <a:buSzPts val="2800"/>
              <a:buFont typeface="Noto Sans Symbols"/>
              <a:buNone/>
              <a:defRPr b="0" i="0" sz="2800" u="none" cap="none" strike="noStrike">
                <a:solidFill>
                  <a:schemeClr val="dk1"/>
                </a:solidFill>
                <a:latin typeface="Arial Narrow"/>
                <a:ea typeface="Arial Narrow"/>
                <a:cs typeface="Arial Narrow"/>
                <a:sym typeface="Arial Narrow"/>
              </a:defRPr>
            </a:lvl1pPr>
            <a:lvl2pPr indent="-228600" lvl="1" marL="914400" marR="0" rtl="0" algn="l">
              <a:lnSpc>
                <a:spcPct val="90000"/>
              </a:lnSpc>
              <a:spcBef>
                <a:spcPts val="500"/>
              </a:spcBef>
              <a:spcAft>
                <a:spcPts val="0"/>
              </a:spcAft>
              <a:buClr>
                <a:schemeClr val="dk1"/>
              </a:buClr>
              <a:buSzPts val="2800"/>
              <a:buFont typeface="Noto Sans Symbols"/>
              <a:buNone/>
              <a:defRPr b="0" i="0" sz="2800" u="none" cap="none" strike="noStrike">
                <a:solidFill>
                  <a:schemeClr val="dk1"/>
                </a:solidFill>
                <a:latin typeface="Arial Narrow"/>
                <a:ea typeface="Arial Narrow"/>
                <a:cs typeface="Arial Narrow"/>
                <a:sym typeface="Arial Narrow"/>
              </a:defRPr>
            </a:lvl2pPr>
            <a:lvl3pPr indent="-228600" lvl="2" marL="1371600" marR="0" rtl="0" algn="l">
              <a:lnSpc>
                <a:spcPct val="90000"/>
              </a:lnSpc>
              <a:spcBef>
                <a:spcPts val="500"/>
              </a:spcBef>
              <a:spcAft>
                <a:spcPts val="0"/>
              </a:spcAft>
              <a:buClr>
                <a:schemeClr val="dk1"/>
              </a:buClr>
              <a:buSzPts val="2400"/>
              <a:buFont typeface="Noto Sans Symbols"/>
              <a:buNone/>
              <a:defRPr b="0" i="0" sz="2400" u="none" cap="none" strike="noStrike">
                <a:solidFill>
                  <a:schemeClr val="dk1"/>
                </a:solidFill>
                <a:latin typeface="Arial Narrow"/>
                <a:ea typeface="Arial Narrow"/>
                <a:cs typeface="Arial Narrow"/>
                <a:sym typeface="Arial Narrow"/>
              </a:defRPr>
            </a:lvl3pPr>
            <a:lvl4pPr indent="-228600" lvl="3" marL="1828800" marR="0" rtl="0" algn="l">
              <a:lnSpc>
                <a:spcPct val="90000"/>
              </a:lnSpc>
              <a:spcBef>
                <a:spcPts val="500"/>
              </a:spcBef>
              <a:spcAft>
                <a:spcPts val="0"/>
              </a:spcAft>
              <a:buClr>
                <a:schemeClr val="dk1"/>
              </a:buClr>
              <a:buSzPts val="2000"/>
              <a:buFont typeface="Noto Sans Symbols"/>
              <a:buNone/>
              <a:defRPr b="0" i="0" sz="2000" u="none" cap="none" strike="noStrike">
                <a:solidFill>
                  <a:schemeClr val="dk1"/>
                </a:solidFill>
                <a:latin typeface="Arial Narrow"/>
                <a:ea typeface="Arial Narrow"/>
                <a:cs typeface="Arial Narrow"/>
                <a:sym typeface="Arial Narrow"/>
              </a:defRPr>
            </a:lvl4pPr>
            <a:lvl5pPr indent="-228600" lvl="4" marL="2286000" marR="0" rtl="0" algn="l">
              <a:lnSpc>
                <a:spcPct val="90000"/>
              </a:lnSpc>
              <a:spcBef>
                <a:spcPts val="500"/>
              </a:spcBef>
              <a:spcAft>
                <a:spcPts val="0"/>
              </a:spcAft>
              <a:buClr>
                <a:schemeClr val="dk1"/>
              </a:buClr>
              <a:buSzPts val="2000"/>
              <a:buFont typeface="Noto Sans Symbols"/>
              <a:buNone/>
              <a:defRPr b="0" i="0" sz="2000" u="none" cap="none" strike="noStrike">
                <a:solidFill>
                  <a:schemeClr val="dk1"/>
                </a:solidFill>
                <a:latin typeface="Arial Narrow"/>
                <a:ea typeface="Arial Narrow"/>
                <a:cs typeface="Arial Narrow"/>
                <a:sym typeface="Arial Narrow"/>
              </a:defRPr>
            </a:lvl5pPr>
            <a:lvl6pPr indent="-355600" lvl="5" marL="27432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Tree>
  </p:cSld>
  <p:clrMapOvr>
    <a:masterClrMapping/>
  </p:clrMapOvr>
  <p:transition spd="slow">
    <p:fade thruBlk="1"/>
  </p:transition>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re et contenu" type="obj">
  <p:cSld name="OBJECT">
    <p:spTree>
      <p:nvGrpSpPr>
        <p:cNvPr id="54" name="Shape 54"/>
        <p:cNvGrpSpPr/>
        <p:nvPr/>
      </p:nvGrpSpPr>
      <p:grpSpPr>
        <a:xfrm>
          <a:off x="0" y="0"/>
          <a:ext cx="0" cy="0"/>
          <a:chOff x="0" y="0"/>
          <a:chExt cx="0" cy="0"/>
        </a:xfrm>
      </p:grpSpPr>
      <p:sp>
        <p:nvSpPr>
          <p:cNvPr id="55" name="Google Shape;55;p11"/>
          <p:cNvSpPr txBox="1"/>
          <p:nvPr>
            <p:ph type="title"/>
          </p:nvPr>
        </p:nvSpPr>
        <p:spPr>
          <a:xfrm>
            <a:off x="838200" y="365127"/>
            <a:ext cx="10515600" cy="1325563"/>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6" name="Google Shape;56;p1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7" name="Google Shape;57;p11"/>
          <p:cNvSpPr txBox="1"/>
          <p:nvPr>
            <p:ph idx="10" type="dt"/>
          </p:nvPr>
        </p:nvSpPr>
        <p:spPr>
          <a:xfrm>
            <a:off x="838200" y="6356352"/>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8" name="Google Shape;58;p11"/>
          <p:cNvSpPr txBox="1"/>
          <p:nvPr>
            <p:ph idx="11" type="ftr"/>
          </p:nvPr>
        </p:nvSpPr>
        <p:spPr>
          <a:xfrm>
            <a:off x="4038600" y="6356352"/>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9" name="Google Shape;59;p11"/>
          <p:cNvSpPr txBox="1"/>
          <p:nvPr>
            <p:ph idx="12" type="sldNum"/>
          </p:nvPr>
        </p:nvSpPr>
        <p:spPr>
          <a:xfrm>
            <a:off x="11142920" y="6351182"/>
            <a:ext cx="630864" cy="506819"/>
          </a:xfrm>
          <a:prstGeom prst="rect">
            <a:avLst/>
          </a:prstGeom>
          <a:noFill/>
          <a:ln>
            <a:noFill/>
          </a:ln>
        </p:spPr>
        <p:txBody>
          <a:bodyPr anchorCtr="0" anchor="t"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4.jpg"/><Relationship Id="rId2" Type="http://schemas.openxmlformats.org/officeDocument/2006/relationships/image" Target="../media/image2.png"/><Relationship Id="rId3" Type="http://schemas.openxmlformats.org/officeDocument/2006/relationships/image" Target="../media/image1.png"/><Relationship Id="rId4" Type="http://schemas.openxmlformats.org/officeDocument/2006/relationships/image" Target="../media/image3.png"/><Relationship Id="rId9" Type="http://schemas.openxmlformats.org/officeDocument/2006/relationships/theme" Target="../theme/theme3.xml"/><Relationship Id="rId5" Type="http://schemas.openxmlformats.org/officeDocument/2006/relationships/slideLayout" Target="../slideLayouts/slideLayout1.xml"/><Relationship Id="rId6" Type="http://schemas.openxmlformats.org/officeDocument/2006/relationships/slideLayout" Target="../slideLayouts/slideLayout2.xml"/><Relationship Id="rId7" Type="http://schemas.openxmlformats.org/officeDocument/2006/relationships/slideLayout" Target="../slideLayouts/slideLayout3.xml"/><Relationship Id="rId8"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20" Type="http://schemas.openxmlformats.org/officeDocument/2006/relationships/slideLayout" Target="../slideLayouts/slideLayout21.xml"/><Relationship Id="rId11" Type="http://schemas.openxmlformats.org/officeDocument/2006/relationships/slideLayout" Target="../slideLayouts/slideLayout12.xml"/><Relationship Id="rId10" Type="http://schemas.openxmlformats.org/officeDocument/2006/relationships/slideLayout" Target="../slideLayouts/slideLayout11.xml"/><Relationship Id="rId21" Type="http://schemas.openxmlformats.org/officeDocument/2006/relationships/theme" Target="../theme/theme2.xml"/><Relationship Id="rId13" Type="http://schemas.openxmlformats.org/officeDocument/2006/relationships/slideLayout" Target="../slideLayouts/slideLayout14.xml"/><Relationship Id="rId12" Type="http://schemas.openxmlformats.org/officeDocument/2006/relationships/slideLayout" Target="../slideLayouts/slideLayout13.xml"/><Relationship Id="rId1" Type="http://schemas.openxmlformats.org/officeDocument/2006/relationships/image" Target="../media/image6.jpg"/><Relationship Id="rId2" Type="http://schemas.openxmlformats.org/officeDocument/2006/relationships/image" Target="../media/image5.png"/><Relationship Id="rId3" Type="http://schemas.openxmlformats.org/officeDocument/2006/relationships/image" Target="../media/image7.png"/><Relationship Id="rId4" Type="http://schemas.openxmlformats.org/officeDocument/2006/relationships/slideLayout" Target="../slideLayouts/slideLayout5.xml"/><Relationship Id="rId9" Type="http://schemas.openxmlformats.org/officeDocument/2006/relationships/slideLayout" Target="../slideLayouts/slideLayout10.xml"/><Relationship Id="rId15" Type="http://schemas.openxmlformats.org/officeDocument/2006/relationships/slideLayout" Target="../slideLayouts/slideLayout16.xml"/><Relationship Id="rId14" Type="http://schemas.openxmlformats.org/officeDocument/2006/relationships/slideLayout" Target="../slideLayouts/slideLayout15.xml"/><Relationship Id="rId17" Type="http://schemas.openxmlformats.org/officeDocument/2006/relationships/slideLayout" Target="../slideLayouts/slideLayout18.xml"/><Relationship Id="rId16" Type="http://schemas.openxmlformats.org/officeDocument/2006/relationships/slideLayout" Target="../slideLayouts/slideLayout17.xml"/><Relationship Id="rId5" Type="http://schemas.openxmlformats.org/officeDocument/2006/relationships/slideLayout" Target="../slideLayouts/slideLayout6.xml"/><Relationship Id="rId19" Type="http://schemas.openxmlformats.org/officeDocument/2006/relationships/slideLayout" Target="../slideLayouts/slideLayout20.xml"/><Relationship Id="rId6" Type="http://schemas.openxmlformats.org/officeDocument/2006/relationships/slideLayout" Target="../slideLayouts/slideLayout7.xml"/><Relationship Id="rId18" Type="http://schemas.openxmlformats.org/officeDocument/2006/relationships/slideLayout" Target="../slideLayouts/slideLayout19.xml"/><Relationship Id="rId7" Type="http://schemas.openxmlformats.org/officeDocument/2006/relationships/slideLayout" Target="../slideLayouts/slideLayout8.xml"/><Relationship Id="rId8"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1" Type="http://schemas.openxmlformats.org/officeDocument/2006/relationships/image" Target="../media/image6.jpg"/><Relationship Id="rId2" Type="http://schemas.openxmlformats.org/officeDocument/2006/relationships/image" Target="../media/image5.png"/><Relationship Id="rId3" Type="http://schemas.openxmlformats.org/officeDocument/2006/relationships/image" Target="../media/image7.png"/><Relationship Id="rId4" Type="http://schemas.openxmlformats.org/officeDocument/2006/relationships/slideLayout" Target="../slideLayouts/slideLayout22.xml"/><Relationship Id="rId5" Type="http://schemas.openxmlformats.org/officeDocument/2006/relationships/theme" Target="../theme/theme1.xml"/></Relationships>
</file>

<file path=ppt/slideMasters/_rels/slideMaster4.xml.rels><?xml version="1.0" encoding="UTF-8" standalone="yes"?><Relationships xmlns="http://schemas.openxmlformats.org/package/2006/relationships"><Relationship Id="rId1" Type="http://schemas.openxmlformats.org/officeDocument/2006/relationships/image" Target="../media/image10.jpg"/><Relationship Id="rId2" Type="http://schemas.openxmlformats.org/officeDocument/2006/relationships/image" Target="../media/image7.png"/><Relationship Id="rId3" Type="http://schemas.openxmlformats.org/officeDocument/2006/relationships/image" Target="../media/image5.png"/><Relationship Id="rId4" Type="http://schemas.openxmlformats.org/officeDocument/2006/relationships/slideLayout" Target="../slideLayouts/slideLayout23.xml"/><Relationship Id="rId5" Type="http://schemas.openxmlformats.org/officeDocument/2006/relationships/slideLayout" Target="../slideLayouts/slideLayout24.xml"/><Relationship Id="rId6" Type="http://schemas.openxmlformats.org/officeDocument/2006/relationships/slideLayout" Target="../slideLayouts/slideLayout25.xml"/><Relationship Id="rId7" Type="http://schemas.openxmlformats.org/officeDocument/2006/relationships/slideLayout" Target="../slideLayouts/slideLayout26.xml"/><Relationship Id="rId8"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9" name="Shape 9"/>
        <p:cNvGrpSpPr/>
        <p:nvPr/>
      </p:nvGrpSpPr>
      <p:grpSpPr>
        <a:xfrm>
          <a:off x="0" y="0"/>
          <a:ext cx="0" cy="0"/>
          <a:chOff x="0" y="0"/>
          <a:chExt cx="0" cy="0"/>
        </a:xfrm>
      </p:grpSpPr>
      <p:pic>
        <p:nvPicPr>
          <p:cNvPr id="10" name="Google Shape;10;p1"/>
          <p:cNvPicPr preferRelativeResize="0"/>
          <p:nvPr/>
        </p:nvPicPr>
        <p:blipFill rotWithShape="1">
          <a:blip r:embed="rId1">
            <a:alphaModFix/>
          </a:blip>
          <a:srcRect b="0" l="0" r="0" t="0"/>
          <a:stretch/>
        </p:blipFill>
        <p:spPr>
          <a:xfrm>
            <a:off x="0" y="0"/>
            <a:ext cx="12192000" cy="6858000"/>
          </a:xfrm>
          <a:prstGeom prst="rect">
            <a:avLst/>
          </a:prstGeom>
          <a:noFill/>
          <a:ln>
            <a:noFill/>
          </a:ln>
        </p:spPr>
      </p:pic>
      <p:pic>
        <p:nvPicPr>
          <p:cNvPr id="11" name="Google Shape;11;p1"/>
          <p:cNvPicPr preferRelativeResize="0"/>
          <p:nvPr/>
        </p:nvPicPr>
        <p:blipFill rotWithShape="1">
          <a:blip r:embed="rId2">
            <a:alphaModFix/>
          </a:blip>
          <a:srcRect b="0" l="0" r="0" t="0"/>
          <a:stretch/>
        </p:blipFill>
        <p:spPr>
          <a:xfrm>
            <a:off x="391070" y="280112"/>
            <a:ext cx="1272761" cy="427648"/>
          </a:xfrm>
          <a:prstGeom prst="rect">
            <a:avLst/>
          </a:prstGeom>
          <a:noFill/>
          <a:ln>
            <a:noFill/>
          </a:ln>
        </p:spPr>
      </p:pic>
      <p:pic>
        <p:nvPicPr>
          <p:cNvPr descr="UL_fmed.png" id="12" name="Google Shape;12;p1"/>
          <p:cNvPicPr preferRelativeResize="0"/>
          <p:nvPr/>
        </p:nvPicPr>
        <p:blipFill rotWithShape="1">
          <a:blip r:embed="rId3">
            <a:alphaModFix/>
          </a:blip>
          <a:srcRect b="0" l="0" r="0" t="0"/>
          <a:stretch/>
        </p:blipFill>
        <p:spPr>
          <a:xfrm>
            <a:off x="8709023" y="5911851"/>
            <a:ext cx="1366347" cy="549142"/>
          </a:xfrm>
          <a:prstGeom prst="rect">
            <a:avLst/>
          </a:prstGeom>
          <a:noFill/>
          <a:ln>
            <a:noFill/>
          </a:ln>
        </p:spPr>
      </p:pic>
      <p:pic>
        <p:nvPicPr>
          <p:cNvPr id="13" name="Google Shape;13;p1"/>
          <p:cNvPicPr preferRelativeResize="0"/>
          <p:nvPr/>
        </p:nvPicPr>
        <p:blipFill rotWithShape="1">
          <a:blip r:embed="rId4">
            <a:alphaModFix/>
          </a:blip>
          <a:srcRect b="0" l="0" r="0" t="0"/>
          <a:stretch/>
        </p:blipFill>
        <p:spPr>
          <a:xfrm>
            <a:off x="7560096" y="5310806"/>
            <a:ext cx="3453568" cy="16270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5"/>
    <p:sldLayoutId id="2147483649" r:id="rId6"/>
    <p:sldLayoutId id="2147483650" r:id="rId7"/>
    <p:sldLayoutId id="2147483651" r:id="rId8"/>
  </p:sldLayoutIdLst>
  <p:transition spd="slow">
    <p:fade thruBlk="1"/>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33" name="Shape 33"/>
        <p:cNvGrpSpPr/>
        <p:nvPr/>
      </p:nvGrpSpPr>
      <p:grpSpPr>
        <a:xfrm>
          <a:off x="0" y="0"/>
          <a:ext cx="0" cy="0"/>
          <a:chOff x="0" y="0"/>
          <a:chExt cx="0" cy="0"/>
        </a:xfrm>
      </p:grpSpPr>
      <p:pic>
        <p:nvPicPr>
          <p:cNvPr id="34" name="Google Shape;34;p6"/>
          <p:cNvPicPr preferRelativeResize="0"/>
          <p:nvPr/>
        </p:nvPicPr>
        <p:blipFill rotWithShape="1">
          <a:blip r:embed="rId1">
            <a:alphaModFix/>
          </a:blip>
          <a:srcRect b="0" l="0" r="0" t="0"/>
          <a:stretch/>
        </p:blipFill>
        <p:spPr>
          <a:xfrm>
            <a:off x="0" y="0"/>
            <a:ext cx="12192000" cy="6858000"/>
          </a:xfrm>
          <a:prstGeom prst="rect">
            <a:avLst/>
          </a:prstGeom>
          <a:noFill/>
          <a:ln>
            <a:noFill/>
          </a:ln>
        </p:spPr>
      </p:pic>
      <p:sp>
        <p:nvSpPr>
          <p:cNvPr id="35" name="Google Shape;35;p6"/>
          <p:cNvSpPr txBox="1"/>
          <p:nvPr>
            <p:ph idx="12" type="sldNum"/>
          </p:nvPr>
        </p:nvSpPr>
        <p:spPr>
          <a:xfrm>
            <a:off x="11142920" y="6351182"/>
            <a:ext cx="630864" cy="506819"/>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buNone/>
              <a:defRPr sz="1200">
                <a:solidFill>
                  <a:schemeClr val="dk1"/>
                </a:solidFill>
                <a:latin typeface="Arial Narrow"/>
                <a:ea typeface="Arial Narrow"/>
                <a:cs typeface="Arial Narrow"/>
                <a:sym typeface="Arial Narrow"/>
              </a:defRPr>
            </a:lvl1pPr>
            <a:lvl2pPr indent="0" lvl="1" marL="0" marR="0" rtl="0" algn="r">
              <a:spcBef>
                <a:spcPts val="0"/>
              </a:spcBef>
              <a:buNone/>
              <a:defRPr sz="1200">
                <a:solidFill>
                  <a:schemeClr val="dk1"/>
                </a:solidFill>
                <a:latin typeface="Arial Narrow"/>
                <a:ea typeface="Arial Narrow"/>
                <a:cs typeface="Arial Narrow"/>
                <a:sym typeface="Arial Narrow"/>
              </a:defRPr>
            </a:lvl2pPr>
            <a:lvl3pPr indent="0" lvl="2" marL="0" marR="0" rtl="0" algn="r">
              <a:spcBef>
                <a:spcPts val="0"/>
              </a:spcBef>
              <a:buNone/>
              <a:defRPr sz="1200">
                <a:solidFill>
                  <a:schemeClr val="dk1"/>
                </a:solidFill>
                <a:latin typeface="Arial Narrow"/>
                <a:ea typeface="Arial Narrow"/>
                <a:cs typeface="Arial Narrow"/>
                <a:sym typeface="Arial Narrow"/>
              </a:defRPr>
            </a:lvl3pPr>
            <a:lvl4pPr indent="0" lvl="3" marL="0" marR="0" rtl="0" algn="r">
              <a:spcBef>
                <a:spcPts val="0"/>
              </a:spcBef>
              <a:buNone/>
              <a:defRPr sz="1200">
                <a:solidFill>
                  <a:schemeClr val="dk1"/>
                </a:solidFill>
                <a:latin typeface="Arial Narrow"/>
                <a:ea typeface="Arial Narrow"/>
                <a:cs typeface="Arial Narrow"/>
                <a:sym typeface="Arial Narrow"/>
              </a:defRPr>
            </a:lvl4pPr>
            <a:lvl5pPr indent="0" lvl="4" marL="0" marR="0" rtl="0" algn="r">
              <a:spcBef>
                <a:spcPts val="0"/>
              </a:spcBef>
              <a:buNone/>
              <a:defRPr sz="1200">
                <a:solidFill>
                  <a:schemeClr val="dk1"/>
                </a:solidFill>
                <a:latin typeface="Arial Narrow"/>
                <a:ea typeface="Arial Narrow"/>
                <a:cs typeface="Arial Narrow"/>
                <a:sym typeface="Arial Narrow"/>
              </a:defRPr>
            </a:lvl5pPr>
            <a:lvl6pPr indent="0" lvl="5" marL="0" marR="0" rtl="0" algn="r">
              <a:spcBef>
                <a:spcPts val="0"/>
              </a:spcBef>
              <a:buNone/>
              <a:defRPr sz="1200">
                <a:solidFill>
                  <a:schemeClr val="dk1"/>
                </a:solidFill>
                <a:latin typeface="Arial Narrow"/>
                <a:ea typeface="Arial Narrow"/>
                <a:cs typeface="Arial Narrow"/>
                <a:sym typeface="Arial Narrow"/>
              </a:defRPr>
            </a:lvl6pPr>
            <a:lvl7pPr indent="0" lvl="6" marL="0" marR="0" rtl="0" algn="r">
              <a:spcBef>
                <a:spcPts val="0"/>
              </a:spcBef>
              <a:buNone/>
              <a:defRPr sz="1200">
                <a:solidFill>
                  <a:schemeClr val="dk1"/>
                </a:solidFill>
                <a:latin typeface="Arial Narrow"/>
                <a:ea typeface="Arial Narrow"/>
                <a:cs typeface="Arial Narrow"/>
                <a:sym typeface="Arial Narrow"/>
              </a:defRPr>
            </a:lvl7pPr>
            <a:lvl8pPr indent="0" lvl="7" marL="0" marR="0" rtl="0" algn="r">
              <a:spcBef>
                <a:spcPts val="0"/>
              </a:spcBef>
              <a:buNone/>
              <a:defRPr sz="1200">
                <a:solidFill>
                  <a:schemeClr val="dk1"/>
                </a:solidFill>
                <a:latin typeface="Arial Narrow"/>
                <a:ea typeface="Arial Narrow"/>
                <a:cs typeface="Arial Narrow"/>
                <a:sym typeface="Arial Narrow"/>
              </a:defRPr>
            </a:lvl8pPr>
            <a:lvl9pPr indent="0" lvl="8" marL="0" marR="0" rtl="0" algn="r">
              <a:spcBef>
                <a:spcPts val="0"/>
              </a:spcBef>
              <a:buNone/>
              <a:defRPr sz="1200">
                <a:solidFill>
                  <a:schemeClr val="dk1"/>
                </a:solidFill>
                <a:latin typeface="Arial Narrow"/>
                <a:ea typeface="Arial Narrow"/>
                <a:cs typeface="Arial Narrow"/>
                <a:sym typeface="Arial Narrow"/>
              </a:defRPr>
            </a:lvl9pPr>
          </a:lstStyle>
          <a:p>
            <a:pPr indent="0" lvl="0" marL="0" rtl="0" algn="r">
              <a:spcBef>
                <a:spcPts val="0"/>
              </a:spcBef>
              <a:spcAft>
                <a:spcPts val="0"/>
              </a:spcAft>
              <a:buNone/>
            </a:pPr>
            <a:fld id="{00000000-1234-1234-1234-123412341234}" type="slidenum">
              <a:rPr lang="en-US"/>
              <a:t>‹#›</a:t>
            </a:fld>
            <a:endParaRPr/>
          </a:p>
        </p:txBody>
      </p:sp>
      <p:pic>
        <p:nvPicPr>
          <p:cNvPr id="36" name="Google Shape;36;p6"/>
          <p:cNvPicPr preferRelativeResize="0"/>
          <p:nvPr/>
        </p:nvPicPr>
        <p:blipFill rotWithShape="1">
          <a:blip r:embed="rId2">
            <a:alphaModFix/>
          </a:blip>
          <a:srcRect b="0" l="0" r="0" t="0"/>
          <a:stretch/>
        </p:blipFill>
        <p:spPr>
          <a:xfrm>
            <a:off x="289886" y="368541"/>
            <a:ext cx="1089717" cy="366144"/>
          </a:xfrm>
          <a:prstGeom prst="rect">
            <a:avLst/>
          </a:prstGeom>
          <a:noFill/>
          <a:ln>
            <a:noFill/>
          </a:ln>
        </p:spPr>
      </p:pic>
      <p:pic>
        <p:nvPicPr>
          <p:cNvPr descr="signature_longue-02.png" id="37" name="Google Shape;37;p6"/>
          <p:cNvPicPr preferRelativeResize="0"/>
          <p:nvPr/>
        </p:nvPicPr>
        <p:blipFill rotWithShape="1">
          <a:blip r:embed="rId3">
            <a:alphaModFix/>
          </a:blip>
          <a:srcRect b="0" l="0" r="0" t="0"/>
          <a:stretch/>
        </p:blipFill>
        <p:spPr>
          <a:xfrm>
            <a:off x="2033185" y="6336691"/>
            <a:ext cx="4401705" cy="480967"/>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Lst>
  <p:transition spd="slow">
    <p:fade thruBlk="1"/>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dk1"/>
        </a:solidFill>
      </p:bgPr>
    </p:bg>
    <p:spTree>
      <p:nvGrpSpPr>
        <p:cNvPr id="150" name="Shape 150"/>
        <p:cNvGrpSpPr/>
        <p:nvPr/>
      </p:nvGrpSpPr>
      <p:grpSpPr>
        <a:xfrm>
          <a:off x="0" y="0"/>
          <a:ext cx="0" cy="0"/>
          <a:chOff x="0" y="0"/>
          <a:chExt cx="0" cy="0"/>
        </a:xfrm>
      </p:grpSpPr>
      <p:pic>
        <p:nvPicPr>
          <p:cNvPr id="151" name="Google Shape;151;p24"/>
          <p:cNvPicPr preferRelativeResize="0"/>
          <p:nvPr/>
        </p:nvPicPr>
        <p:blipFill rotWithShape="1">
          <a:blip r:embed="rId1">
            <a:alphaModFix/>
          </a:blip>
          <a:srcRect b="0" l="0" r="0" t="0"/>
          <a:stretch/>
        </p:blipFill>
        <p:spPr>
          <a:xfrm>
            <a:off x="0" y="0"/>
            <a:ext cx="12192000" cy="6858000"/>
          </a:xfrm>
          <a:prstGeom prst="rect">
            <a:avLst/>
          </a:prstGeom>
          <a:noFill/>
          <a:ln>
            <a:noFill/>
          </a:ln>
        </p:spPr>
      </p:pic>
      <p:sp>
        <p:nvSpPr>
          <p:cNvPr id="152" name="Google Shape;152;p24"/>
          <p:cNvSpPr txBox="1"/>
          <p:nvPr>
            <p:ph idx="12" type="sldNum"/>
          </p:nvPr>
        </p:nvSpPr>
        <p:spPr>
          <a:xfrm>
            <a:off x="11142920" y="6351182"/>
            <a:ext cx="630864" cy="506819"/>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buNone/>
              <a:defRPr sz="1200">
                <a:solidFill>
                  <a:schemeClr val="lt1"/>
                </a:solidFill>
                <a:latin typeface="Arial Narrow"/>
                <a:ea typeface="Arial Narrow"/>
                <a:cs typeface="Arial Narrow"/>
                <a:sym typeface="Arial Narrow"/>
              </a:defRPr>
            </a:lvl1pPr>
            <a:lvl2pPr indent="0" lvl="1" marL="0" marR="0" rtl="0" algn="r">
              <a:spcBef>
                <a:spcPts val="0"/>
              </a:spcBef>
              <a:buNone/>
              <a:defRPr sz="1200">
                <a:solidFill>
                  <a:schemeClr val="lt1"/>
                </a:solidFill>
                <a:latin typeface="Arial Narrow"/>
                <a:ea typeface="Arial Narrow"/>
                <a:cs typeface="Arial Narrow"/>
                <a:sym typeface="Arial Narrow"/>
              </a:defRPr>
            </a:lvl2pPr>
            <a:lvl3pPr indent="0" lvl="2" marL="0" marR="0" rtl="0" algn="r">
              <a:spcBef>
                <a:spcPts val="0"/>
              </a:spcBef>
              <a:buNone/>
              <a:defRPr sz="1200">
                <a:solidFill>
                  <a:schemeClr val="lt1"/>
                </a:solidFill>
                <a:latin typeface="Arial Narrow"/>
                <a:ea typeface="Arial Narrow"/>
                <a:cs typeface="Arial Narrow"/>
                <a:sym typeface="Arial Narrow"/>
              </a:defRPr>
            </a:lvl3pPr>
            <a:lvl4pPr indent="0" lvl="3" marL="0" marR="0" rtl="0" algn="r">
              <a:spcBef>
                <a:spcPts val="0"/>
              </a:spcBef>
              <a:buNone/>
              <a:defRPr sz="1200">
                <a:solidFill>
                  <a:schemeClr val="lt1"/>
                </a:solidFill>
                <a:latin typeface="Arial Narrow"/>
                <a:ea typeface="Arial Narrow"/>
                <a:cs typeface="Arial Narrow"/>
                <a:sym typeface="Arial Narrow"/>
              </a:defRPr>
            </a:lvl4pPr>
            <a:lvl5pPr indent="0" lvl="4" marL="0" marR="0" rtl="0" algn="r">
              <a:spcBef>
                <a:spcPts val="0"/>
              </a:spcBef>
              <a:buNone/>
              <a:defRPr sz="1200">
                <a:solidFill>
                  <a:schemeClr val="lt1"/>
                </a:solidFill>
                <a:latin typeface="Arial Narrow"/>
                <a:ea typeface="Arial Narrow"/>
                <a:cs typeface="Arial Narrow"/>
                <a:sym typeface="Arial Narrow"/>
              </a:defRPr>
            </a:lvl5pPr>
            <a:lvl6pPr indent="0" lvl="5" marL="0" marR="0" rtl="0" algn="r">
              <a:spcBef>
                <a:spcPts val="0"/>
              </a:spcBef>
              <a:buNone/>
              <a:defRPr sz="1200">
                <a:solidFill>
                  <a:schemeClr val="lt1"/>
                </a:solidFill>
                <a:latin typeface="Arial Narrow"/>
                <a:ea typeface="Arial Narrow"/>
                <a:cs typeface="Arial Narrow"/>
                <a:sym typeface="Arial Narrow"/>
              </a:defRPr>
            </a:lvl6pPr>
            <a:lvl7pPr indent="0" lvl="6" marL="0" marR="0" rtl="0" algn="r">
              <a:spcBef>
                <a:spcPts val="0"/>
              </a:spcBef>
              <a:buNone/>
              <a:defRPr sz="1200">
                <a:solidFill>
                  <a:schemeClr val="lt1"/>
                </a:solidFill>
                <a:latin typeface="Arial Narrow"/>
                <a:ea typeface="Arial Narrow"/>
                <a:cs typeface="Arial Narrow"/>
                <a:sym typeface="Arial Narrow"/>
              </a:defRPr>
            </a:lvl7pPr>
            <a:lvl8pPr indent="0" lvl="7" marL="0" marR="0" rtl="0" algn="r">
              <a:spcBef>
                <a:spcPts val="0"/>
              </a:spcBef>
              <a:buNone/>
              <a:defRPr sz="1200">
                <a:solidFill>
                  <a:schemeClr val="lt1"/>
                </a:solidFill>
                <a:latin typeface="Arial Narrow"/>
                <a:ea typeface="Arial Narrow"/>
                <a:cs typeface="Arial Narrow"/>
                <a:sym typeface="Arial Narrow"/>
              </a:defRPr>
            </a:lvl8pPr>
            <a:lvl9pPr indent="0" lvl="8" marL="0" marR="0" rtl="0" algn="r">
              <a:spcBef>
                <a:spcPts val="0"/>
              </a:spcBef>
              <a:buNone/>
              <a:defRPr sz="1200">
                <a:solidFill>
                  <a:schemeClr val="lt1"/>
                </a:solidFill>
                <a:latin typeface="Arial Narrow"/>
                <a:ea typeface="Arial Narrow"/>
                <a:cs typeface="Arial Narrow"/>
                <a:sym typeface="Arial Narrow"/>
              </a:defRPr>
            </a:lvl9pPr>
          </a:lstStyle>
          <a:p>
            <a:pPr indent="0" lvl="0" marL="0" rtl="0" algn="r">
              <a:spcBef>
                <a:spcPts val="0"/>
              </a:spcBef>
              <a:spcAft>
                <a:spcPts val="0"/>
              </a:spcAft>
              <a:buNone/>
            </a:pPr>
            <a:fld id="{00000000-1234-1234-1234-123412341234}" type="slidenum">
              <a:rPr lang="en-US"/>
              <a:t>‹#›</a:t>
            </a:fld>
            <a:endParaRPr/>
          </a:p>
        </p:txBody>
      </p:sp>
      <p:pic>
        <p:nvPicPr>
          <p:cNvPr id="153" name="Google Shape;153;p24"/>
          <p:cNvPicPr preferRelativeResize="0"/>
          <p:nvPr/>
        </p:nvPicPr>
        <p:blipFill rotWithShape="1">
          <a:blip r:embed="rId2">
            <a:alphaModFix/>
          </a:blip>
          <a:srcRect b="0" l="0" r="0" t="0"/>
          <a:stretch/>
        </p:blipFill>
        <p:spPr>
          <a:xfrm>
            <a:off x="289886" y="368541"/>
            <a:ext cx="1089717" cy="366144"/>
          </a:xfrm>
          <a:prstGeom prst="rect">
            <a:avLst/>
          </a:prstGeom>
          <a:noFill/>
          <a:ln>
            <a:noFill/>
          </a:ln>
        </p:spPr>
      </p:pic>
      <p:pic>
        <p:nvPicPr>
          <p:cNvPr descr="signature_longue-02.png" id="154" name="Google Shape;154;p24"/>
          <p:cNvPicPr preferRelativeResize="0"/>
          <p:nvPr/>
        </p:nvPicPr>
        <p:blipFill rotWithShape="1">
          <a:blip r:embed="rId3">
            <a:alphaModFix/>
          </a:blip>
          <a:srcRect b="0" l="0" r="0" t="0"/>
          <a:stretch/>
        </p:blipFill>
        <p:spPr>
          <a:xfrm>
            <a:off x="2033185" y="6336691"/>
            <a:ext cx="4401705" cy="480967"/>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69" r:id="rId4"/>
  </p:sldLayoutIdLst>
  <p:transition spd="slow">
    <p:fade thruBlk="1"/>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58" name="Shape 158"/>
        <p:cNvGrpSpPr/>
        <p:nvPr/>
      </p:nvGrpSpPr>
      <p:grpSpPr>
        <a:xfrm>
          <a:off x="0" y="0"/>
          <a:ext cx="0" cy="0"/>
          <a:chOff x="0" y="0"/>
          <a:chExt cx="0" cy="0"/>
        </a:xfrm>
      </p:grpSpPr>
      <p:pic>
        <p:nvPicPr>
          <p:cNvPr id="159" name="Google Shape;159;p26"/>
          <p:cNvPicPr preferRelativeResize="0"/>
          <p:nvPr/>
        </p:nvPicPr>
        <p:blipFill rotWithShape="1">
          <a:blip r:embed="rId1">
            <a:alphaModFix/>
          </a:blip>
          <a:srcRect b="0" l="0" r="0" t="0"/>
          <a:stretch/>
        </p:blipFill>
        <p:spPr>
          <a:xfrm>
            <a:off x="0" y="-280827"/>
            <a:ext cx="12192000" cy="6858000"/>
          </a:xfrm>
          <a:prstGeom prst="rect">
            <a:avLst/>
          </a:prstGeom>
          <a:noFill/>
          <a:ln>
            <a:noFill/>
          </a:ln>
        </p:spPr>
      </p:pic>
      <p:sp>
        <p:nvSpPr>
          <p:cNvPr id="160" name="Google Shape;160;p26"/>
          <p:cNvSpPr txBox="1"/>
          <p:nvPr>
            <p:ph idx="12" type="sldNum"/>
          </p:nvPr>
        </p:nvSpPr>
        <p:spPr>
          <a:xfrm>
            <a:off x="11142920" y="6351182"/>
            <a:ext cx="630864" cy="506819"/>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buNone/>
              <a:defRPr sz="1200">
                <a:solidFill>
                  <a:schemeClr val="dk1"/>
                </a:solidFill>
                <a:latin typeface="Arial Narrow"/>
                <a:ea typeface="Arial Narrow"/>
                <a:cs typeface="Arial Narrow"/>
                <a:sym typeface="Arial Narrow"/>
              </a:defRPr>
            </a:lvl1pPr>
            <a:lvl2pPr indent="0" lvl="1" marL="0" marR="0" rtl="0" algn="r">
              <a:spcBef>
                <a:spcPts val="0"/>
              </a:spcBef>
              <a:buNone/>
              <a:defRPr sz="1200">
                <a:solidFill>
                  <a:schemeClr val="dk1"/>
                </a:solidFill>
                <a:latin typeface="Arial Narrow"/>
                <a:ea typeface="Arial Narrow"/>
                <a:cs typeface="Arial Narrow"/>
                <a:sym typeface="Arial Narrow"/>
              </a:defRPr>
            </a:lvl2pPr>
            <a:lvl3pPr indent="0" lvl="2" marL="0" marR="0" rtl="0" algn="r">
              <a:spcBef>
                <a:spcPts val="0"/>
              </a:spcBef>
              <a:buNone/>
              <a:defRPr sz="1200">
                <a:solidFill>
                  <a:schemeClr val="dk1"/>
                </a:solidFill>
                <a:latin typeface="Arial Narrow"/>
                <a:ea typeface="Arial Narrow"/>
                <a:cs typeface="Arial Narrow"/>
                <a:sym typeface="Arial Narrow"/>
              </a:defRPr>
            </a:lvl3pPr>
            <a:lvl4pPr indent="0" lvl="3" marL="0" marR="0" rtl="0" algn="r">
              <a:spcBef>
                <a:spcPts val="0"/>
              </a:spcBef>
              <a:buNone/>
              <a:defRPr sz="1200">
                <a:solidFill>
                  <a:schemeClr val="dk1"/>
                </a:solidFill>
                <a:latin typeface="Arial Narrow"/>
                <a:ea typeface="Arial Narrow"/>
                <a:cs typeface="Arial Narrow"/>
                <a:sym typeface="Arial Narrow"/>
              </a:defRPr>
            </a:lvl4pPr>
            <a:lvl5pPr indent="0" lvl="4" marL="0" marR="0" rtl="0" algn="r">
              <a:spcBef>
                <a:spcPts val="0"/>
              </a:spcBef>
              <a:buNone/>
              <a:defRPr sz="1200">
                <a:solidFill>
                  <a:schemeClr val="dk1"/>
                </a:solidFill>
                <a:latin typeface="Arial Narrow"/>
                <a:ea typeface="Arial Narrow"/>
                <a:cs typeface="Arial Narrow"/>
                <a:sym typeface="Arial Narrow"/>
              </a:defRPr>
            </a:lvl5pPr>
            <a:lvl6pPr indent="0" lvl="5" marL="0" marR="0" rtl="0" algn="r">
              <a:spcBef>
                <a:spcPts val="0"/>
              </a:spcBef>
              <a:buNone/>
              <a:defRPr sz="1200">
                <a:solidFill>
                  <a:schemeClr val="dk1"/>
                </a:solidFill>
                <a:latin typeface="Arial Narrow"/>
                <a:ea typeface="Arial Narrow"/>
                <a:cs typeface="Arial Narrow"/>
                <a:sym typeface="Arial Narrow"/>
              </a:defRPr>
            </a:lvl6pPr>
            <a:lvl7pPr indent="0" lvl="6" marL="0" marR="0" rtl="0" algn="r">
              <a:spcBef>
                <a:spcPts val="0"/>
              </a:spcBef>
              <a:buNone/>
              <a:defRPr sz="1200">
                <a:solidFill>
                  <a:schemeClr val="dk1"/>
                </a:solidFill>
                <a:latin typeface="Arial Narrow"/>
                <a:ea typeface="Arial Narrow"/>
                <a:cs typeface="Arial Narrow"/>
                <a:sym typeface="Arial Narrow"/>
              </a:defRPr>
            </a:lvl7pPr>
            <a:lvl8pPr indent="0" lvl="7" marL="0" marR="0" rtl="0" algn="r">
              <a:spcBef>
                <a:spcPts val="0"/>
              </a:spcBef>
              <a:buNone/>
              <a:defRPr sz="1200">
                <a:solidFill>
                  <a:schemeClr val="dk1"/>
                </a:solidFill>
                <a:latin typeface="Arial Narrow"/>
                <a:ea typeface="Arial Narrow"/>
                <a:cs typeface="Arial Narrow"/>
                <a:sym typeface="Arial Narrow"/>
              </a:defRPr>
            </a:lvl8pPr>
            <a:lvl9pPr indent="0" lvl="8" marL="0" marR="0" rtl="0" algn="r">
              <a:spcBef>
                <a:spcPts val="0"/>
              </a:spcBef>
              <a:buNone/>
              <a:defRPr sz="1200">
                <a:solidFill>
                  <a:schemeClr val="dk1"/>
                </a:solidFill>
                <a:latin typeface="Arial Narrow"/>
                <a:ea typeface="Arial Narrow"/>
                <a:cs typeface="Arial Narrow"/>
                <a:sym typeface="Arial Narrow"/>
              </a:defRPr>
            </a:lvl9pPr>
          </a:lstStyle>
          <a:p>
            <a:pPr indent="0" lvl="0" marL="0" rtl="0" algn="r">
              <a:spcBef>
                <a:spcPts val="0"/>
              </a:spcBef>
              <a:spcAft>
                <a:spcPts val="0"/>
              </a:spcAft>
              <a:buNone/>
            </a:pPr>
            <a:fld id="{00000000-1234-1234-1234-123412341234}" type="slidenum">
              <a:rPr lang="en-US"/>
              <a:t>‹#›</a:t>
            </a:fld>
            <a:endParaRPr/>
          </a:p>
        </p:txBody>
      </p:sp>
      <p:pic>
        <p:nvPicPr>
          <p:cNvPr descr="signature_longue-02.png" id="161" name="Google Shape;161;p26"/>
          <p:cNvPicPr preferRelativeResize="0"/>
          <p:nvPr/>
        </p:nvPicPr>
        <p:blipFill rotWithShape="1">
          <a:blip r:embed="rId2">
            <a:alphaModFix/>
          </a:blip>
          <a:srcRect b="0" l="0" r="0" t="0"/>
          <a:stretch/>
        </p:blipFill>
        <p:spPr>
          <a:xfrm>
            <a:off x="370770" y="6336691"/>
            <a:ext cx="4401705" cy="480967"/>
          </a:xfrm>
          <a:prstGeom prst="rect">
            <a:avLst/>
          </a:prstGeom>
          <a:noFill/>
          <a:ln>
            <a:noFill/>
          </a:ln>
        </p:spPr>
      </p:pic>
      <p:pic>
        <p:nvPicPr>
          <p:cNvPr id="162" name="Google Shape;162;p26"/>
          <p:cNvPicPr preferRelativeResize="0"/>
          <p:nvPr/>
        </p:nvPicPr>
        <p:blipFill rotWithShape="1">
          <a:blip r:embed="rId3">
            <a:alphaModFix/>
          </a:blip>
          <a:srcRect b="0" l="0" r="0" t="0"/>
          <a:stretch/>
        </p:blipFill>
        <p:spPr>
          <a:xfrm>
            <a:off x="289886" y="368541"/>
            <a:ext cx="1089717" cy="366144"/>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70" r:id="rId4"/>
    <p:sldLayoutId id="2147483671" r:id="rId5"/>
    <p:sldLayoutId id="2147483672" r:id="rId6"/>
    <p:sldLayoutId id="2147483673" r:id="rId7"/>
  </p:sldLayoutIdLst>
  <p:transition spd="slow">
    <p:fade thruBlk="1"/>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 Id="rId3" Type="http://schemas.openxmlformats.org/officeDocument/2006/relationships/image" Target="../media/image28.png"/><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 Id="rId3" Type="http://schemas.openxmlformats.org/officeDocument/2006/relationships/image" Target="../media/image29.png"/><Relationship Id="rId4" Type="http://schemas.openxmlformats.org/officeDocument/2006/relationships/image" Target="../media/image3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 Id="rId3" Type="http://schemas.openxmlformats.org/officeDocument/2006/relationships/image" Target="../media/image3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 Id="rId3" Type="http://schemas.openxmlformats.org/officeDocument/2006/relationships/image" Target="../media/image3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7.xml"/><Relationship Id="rId3" Type="http://schemas.openxmlformats.org/officeDocument/2006/relationships/hyperlink" Target="https://www.acfp.ca/wp-content/uploads/tools-for-practice/1461255599_tfp161docusatefv.pdf"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3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9.xml"/><Relationship Id="rId3" Type="http://schemas.openxmlformats.org/officeDocument/2006/relationships/image" Target="../media/image3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 Id="rId3" Type="http://schemas.openxmlformats.org/officeDocument/2006/relationships/image" Target="../media/image12.png"/><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0.xml"/><Relationship Id="rId3" Type="http://schemas.openxmlformats.org/officeDocument/2006/relationships/image" Target="../media/image3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1.xml"/><Relationship Id="rId3" Type="http://schemas.openxmlformats.org/officeDocument/2006/relationships/image" Target="../media/image3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22.xml"/><Relationship Id="rId3" Type="http://schemas.openxmlformats.org/officeDocument/2006/relationships/hyperlink" Target="http://chd.bestsciencemedicine.com/calc2.html" TargetMode="External"/><Relationship Id="rId4" Type="http://schemas.openxmlformats.org/officeDocument/2006/relationships/hyperlink" Target="https://www.ncbi.nlm.nih.gov/pubmed/30667501"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3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4.xml"/><Relationship Id="rId3" Type="http://schemas.openxmlformats.org/officeDocument/2006/relationships/image" Target="../media/image3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6.xml"/><Relationship Id="rId3" Type="http://schemas.openxmlformats.org/officeDocument/2006/relationships/image" Target="../media/image3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3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9.xml"/><Relationship Id="rId3" Type="http://schemas.openxmlformats.org/officeDocument/2006/relationships/image" Target="../media/image4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 Id="rId3" Type="http://schemas.openxmlformats.org/officeDocument/2006/relationships/image" Target="../media/image15.png"/><Relationship Id="rId4" Type="http://schemas.openxmlformats.org/officeDocument/2006/relationships/image" Target="../media/image13.png"/><Relationship Id="rId5" Type="http://schemas.openxmlformats.org/officeDocument/2006/relationships/image" Target="../media/image1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0.xml"/><Relationship Id="rId3" Type="http://schemas.openxmlformats.org/officeDocument/2006/relationships/image" Target="../media/image4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1.xml"/><Relationship Id="rId3" Type="http://schemas.openxmlformats.org/officeDocument/2006/relationships/image" Target="../media/image42.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37.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4.xml"/><Relationship Id="rId3" Type="http://schemas.openxmlformats.org/officeDocument/2006/relationships/image" Target="../media/image45.png"/><Relationship Id="rId4" Type="http://schemas.openxmlformats.org/officeDocument/2006/relationships/image" Target="../media/image48.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37.xml"/><Relationship Id="rId3" Type="http://schemas.openxmlformats.org/officeDocument/2006/relationships/hyperlink" Target="https://www.ncbi.nlm.nih.gov/pubmed/?term=Bolland%20MJ%5bAuthor%5d&amp;cauthor=true&amp;cauthor_uid=30293909" TargetMode="External"/><Relationship Id="rId4" Type="http://schemas.openxmlformats.org/officeDocument/2006/relationships/hyperlink" Target="https://www.ncbi.nlm.nih.gov/pubmed/?term=Grey%20A%5bAuthor%5d&amp;cauthor=true&amp;cauthor_uid=30293909" TargetMode="External"/><Relationship Id="rId5" Type="http://schemas.openxmlformats.org/officeDocument/2006/relationships/hyperlink" Target="https://www.ncbi.nlm.nih.gov/pubmed/?term=Avenell%20A%5bAuthor%5d&amp;cauthor=true&amp;cauthor_uid=30293909" TargetMode="External"/><Relationship Id="rId6" Type="http://schemas.openxmlformats.org/officeDocument/2006/relationships/hyperlink" Target="https://www.ncbi.nlm.nih.gov/pubmed/30293909" TargetMode="External"/><Relationship Id="rId7" Type="http://schemas.openxmlformats.org/officeDocument/2006/relationships/hyperlink" Target="https://plus.mcmaster.ca/EvidenceAlerts/R.aspx?U=52087&amp;T=ABSTRACT+84425&amp;L=https://www.ncbi.nlm.nih.gov/pubmed/30675873?dopt%3dAbstract"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37.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9.xml"/><Relationship Id="rId3" Type="http://schemas.openxmlformats.org/officeDocument/2006/relationships/image" Target="../media/image4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1.xml"/><Relationship Id="rId3" Type="http://schemas.openxmlformats.org/officeDocument/2006/relationships/image" Target="../media/image44.png"/><Relationship Id="rId4" Type="http://schemas.openxmlformats.org/officeDocument/2006/relationships/image" Target="../media/image43.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42.xml"/><Relationship Id="rId3" Type="http://schemas.openxmlformats.org/officeDocument/2006/relationships/hyperlink" Target="https://www.topalbertadoctors.org/download/350/thyroid_guideline.pdf" TargetMode="Externa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 Id="rId3" Type="http://schemas.openxmlformats.org/officeDocument/2006/relationships/image" Target="../media/image36.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4.xml"/><Relationship Id="rId3" Type="http://schemas.openxmlformats.org/officeDocument/2006/relationships/image" Target="../media/image50.png"/><Relationship Id="rId4" Type="http://schemas.openxmlformats.org/officeDocument/2006/relationships/image" Target="../media/image54.png"/><Relationship Id="rId5" Type="http://schemas.openxmlformats.org/officeDocument/2006/relationships/image" Target="../media/image49.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5.xml"/><Relationship Id="rId3" Type="http://schemas.openxmlformats.org/officeDocument/2006/relationships/image" Target="../media/image53.png"/><Relationship Id="rId4" Type="http://schemas.openxmlformats.org/officeDocument/2006/relationships/image" Target="../media/image47.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46.xml"/><Relationship Id="rId3" Type="http://schemas.openxmlformats.org/officeDocument/2006/relationships/image" Target="../media/image54.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 Id="rId3" Type="http://schemas.openxmlformats.org/officeDocument/2006/relationships/image" Target="../media/image57.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9.xml"/><Relationship Id="rId3" Type="http://schemas.openxmlformats.org/officeDocument/2006/relationships/image" Target="../media/image5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1.xml"/><Relationship Id="rId3" Type="http://schemas.openxmlformats.org/officeDocument/2006/relationships/image" Target="../media/image56.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 Id="rId3" Type="http://schemas.openxmlformats.org/officeDocument/2006/relationships/image" Target="../media/image37.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5.xml"/><Relationship Id="rId3" Type="http://schemas.openxmlformats.org/officeDocument/2006/relationships/image" Target="../media/image55.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9.xml"/><Relationship Id="rId3" Type="http://schemas.openxmlformats.org/officeDocument/2006/relationships/image" Target="../media/image5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image" Target="../media/image16.png"/><Relationship Id="rId4" Type="http://schemas.openxmlformats.org/officeDocument/2006/relationships/image" Target="../media/image25.png"/><Relationship Id="rId5" Type="http://schemas.openxmlformats.org/officeDocument/2006/relationships/image" Target="../media/image33.png"/><Relationship Id="rId6" Type="http://schemas.openxmlformats.org/officeDocument/2006/relationships/image" Target="../media/image24.png"/><Relationship Id="rId7" Type="http://schemas.openxmlformats.org/officeDocument/2006/relationships/image" Target="../media/image18.png"/><Relationship Id="rId8" Type="http://schemas.openxmlformats.org/officeDocument/2006/relationships/image" Target="../media/image19.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0.xml"/><Relationship Id="rId3" Type="http://schemas.openxmlformats.org/officeDocument/2006/relationships/image" Target="../media/image2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7.xml"/><Relationship Id="rId3" Type="http://schemas.openxmlformats.org/officeDocument/2006/relationships/image" Target="../media/image20.jp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 Id="rId3" Type="http://schemas.openxmlformats.org/officeDocument/2006/relationships/image" Target="../media/image22.png"/><Relationship Id="rId4" Type="http://schemas.openxmlformats.org/officeDocument/2006/relationships/image" Target="../media/image23.png"/><Relationship Id="rId5" Type="http://schemas.openxmlformats.org/officeDocument/2006/relationships/image" Target="../media/image2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2" name="Shape 182"/>
        <p:cNvGrpSpPr/>
        <p:nvPr/>
      </p:nvGrpSpPr>
      <p:grpSpPr>
        <a:xfrm>
          <a:off x="0" y="0"/>
          <a:ext cx="0" cy="0"/>
          <a:chOff x="0" y="0"/>
          <a:chExt cx="0" cy="0"/>
        </a:xfrm>
      </p:grpSpPr>
      <p:sp>
        <p:nvSpPr>
          <p:cNvPr id="183" name="Google Shape;183;p31"/>
          <p:cNvSpPr txBox="1"/>
          <p:nvPr>
            <p:ph type="ctrTitle"/>
          </p:nvPr>
        </p:nvSpPr>
        <p:spPr>
          <a:xfrm>
            <a:off x="2332787" y="1150450"/>
            <a:ext cx="7844852" cy="2387600"/>
          </a:xfrm>
          <a:prstGeom prst="rect">
            <a:avLst/>
          </a:prstGeom>
          <a:noFill/>
          <a:ln>
            <a:noFill/>
          </a:ln>
        </p:spPr>
        <p:txBody>
          <a:bodyPr anchorCtr="0" anchor="b" bIns="45700" lIns="91425" spcFirstLastPara="1" rIns="91425" wrap="square" tIns="45700">
            <a:noAutofit/>
          </a:bodyPr>
          <a:lstStyle/>
          <a:p>
            <a:pPr indent="0" lvl="0" marL="0" rtl="0" algn="ctr">
              <a:spcBef>
                <a:spcPts val="0"/>
              </a:spcBef>
              <a:spcAft>
                <a:spcPts val="0"/>
              </a:spcAft>
              <a:buClr>
                <a:schemeClr val="lt1"/>
              </a:buClr>
              <a:buSzPts val="4400"/>
              <a:buFont typeface="Calibri"/>
              <a:buNone/>
            </a:pPr>
            <a:r>
              <a:rPr b="1" lang="en-US" sz="4400">
                <a:solidFill>
                  <a:schemeClr val="lt1"/>
                </a:solidFill>
              </a:rPr>
              <a:t>Les « top » médicaments à éviter</a:t>
            </a:r>
            <a:br>
              <a:rPr b="1" lang="en-US" sz="4400">
                <a:solidFill>
                  <a:schemeClr val="lt1"/>
                </a:solidFill>
              </a:rPr>
            </a:br>
            <a:r>
              <a:rPr b="1" lang="en-US" sz="4400">
                <a:solidFill>
                  <a:schemeClr val="lt1"/>
                </a:solidFill>
              </a:rPr>
              <a:t>en première ligne</a:t>
            </a:r>
            <a:endParaRPr sz="4400">
              <a:solidFill>
                <a:schemeClr val="lt1"/>
              </a:solidFill>
            </a:endParaRPr>
          </a:p>
        </p:txBody>
      </p:sp>
      <p:sp>
        <p:nvSpPr>
          <p:cNvPr id="184" name="Google Shape;184;p31"/>
          <p:cNvSpPr txBox="1"/>
          <p:nvPr>
            <p:ph idx="1" type="subTitle"/>
          </p:nvPr>
        </p:nvSpPr>
        <p:spPr>
          <a:xfrm>
            <a:off x="3217888" y="4289769"/>
            <a:ext cx="9144000" cy="1655762"/>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lt1"/>
              </a:buClr>
              <a:buSzPts val="2400"/>
              <a:buNone/>
            </a:pPr>
            <a:r>
              <a:rPr lang="en-US">
                <a:solidFill>
                  <a:schemeClr val="lt1"/>
                </a:solidFill>
              </a:rPr>
              <a:t>Par Samuel Boudreault MD MSc</a:t>
            </a:r>
            <a:endParaRPr>
              <a:solidFill>
                <a:schemeClr val="lt1"/>
              </a:solidFill>
            </a:endParaRPr>
          </a:p>
          <a:p>
            <a:pPr indent="0" lvl="0" marL="0" rtl="0" algn="ctr">
              <a:spcBef>
                <a:spcPts val="480"/>
              </a:spcBef>
              <a:spcAft>
                <a:spcPts val="0"/>
              </a:spcAft>
              <a:buClr>
                <a:schemeClr val="lt1"/>
              </a:buClr>
              <a:buSzPts val="2400"/>
              <a:buNone/>
            </a:pPr>
            <a:r>
              <a:rPr lang="en-US">
                <a:solidFill>
                  <a:schemeClr val="lt1"/>
                </a:solidFill>
              </a:rPr>
              <a:t>13 septembre 2019</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8" name="Shape 288"/>
        <p:cNvGrpSpPr/>
        <p:nvPr/>
      </p:nvGrpSpPr>
      <p:grpSpPr>
        <a:xfrm>
          <a:off x="0" y="0"/>
          <a:ext cx="0" cy="0"/>
          <a:chOff x="0" y="0"/>
          <a:chExt cx="0" cy="0"/>
        </a:xfrm>
      </p:grpSpPr>
      <p:sp>
        <p:nvSpPr>
          <p:cNvPr id="289" name="Google Shape;289;p40"/>
          <p:cNvSpPr txBox="1"/>
          <p:nvPr>
            <p:ph type="title"/>
          </p:nvPr>
        </p:nvSpPr>
        <p:spPr>
          <a:xfrm>
            <a:off x="2194560" y="301984"/>
            <a:ext cx="9559291" cy="10160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3600"/>
              <a:buFont typeface="Arial Narrow"/>
              <a:buNone/>
            </a:pPr>
            <a:r>
              <a:rPr lang="en-US"/>
              <a:t>Glossaire</a:t>
            </a:r>
            <a:endParaRPr/>
          </a:p>
        </p:txBody>
      </p:sp>
      <p:sp>
        <p:nvSpPr>
          <p:cNvPr id="290" name="Google Shape;290;p40"/>
          <p:cNvSpPr txBox="1"/>
          <p:nvPr>
            <p:ph idx="1" type="body"/>
          </p:nvPr>
        </p:nvSpPr>
        <p:spPr>
          <a:xfrm>
            <a:off x="2194560" y="1930401"/>
            <a:ext cx="9559291" cy="3992773"/>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2800"/>
              <a:buNone/>
            </a:pPr>
            <a:r>
              <a:rPr lang="en-US">
                <a:latin typeface="Calibri"/>
                <a:ea typeface="Calibri"/>
                <a:cs typeface="Calibri"/>
                <a:sym typeface="Calibri"/>
              </a:rPr>
              <a:t>NNT = nombre de patients à traiter pendant une période donnée pour </a:t>
            </a:r>
            <a:r>
              <a:rPr b="1" lang="en-US">
                <a:solidFill>
                  <a:srgbClr val="FF0000"/>
                </a:solidFill>
                <a:latin typeface="Calibri"/>
                <a:ea typeface="Calibri"/>
                <a:cs typeface="Calibri"/>
                <a:sym typeface="Calibri"/>
              </a:rPr>
              <a:t>éviter l'apparition d'un évènement défavorable</a:t>
            </a:r>
            <a:endParaRPr/>
          </a:p>
          <a:p>
            <a:pPr indent="-279400" lvl="0" marL="457200" rtl="0" algn="l">
              <a:lnSpc>
                <a:spcPct val="90000"/>
              </a:lnSpc>
              <a:spcBef>
                <a:spcPts val="1000"/>
              </a:spcBef>
              <a:spcAft>
                <a:spcPts val="0"/>
              </a:spcAft>
              <a:buClr>
                <a:schemeClr val="dk1"/>
              </a:buClr>
              <a:buSzPts val="2800"/>
              <a:buFont typeface="Noto Sans Symbols"/>
              <a:buNone/>
            </a:pPr>
            <a:r>
              <a:t/>
            </a:r>
            <a:endParaRPr>
              <a:latin typeface="Calibri"/>
              <a:ea typeface="Calibri"/>
              <a:cs typeface="Calibri"/>
              <a:sym typeface="Calibri"/>
            </a:endParaRPr>
          </a:p>
          <a:p>
            <a:pPr indent="0" lvl="0" marL="0" rtl="0" algn="l">
              <a:lnSpc>
                <a:spcPct val="90000"/>
              </a:lnSpc>
              <a:spcBef>
                <a:spcPts val="1000"/>
              </a:spcBef>
              <a:spcAft>
                <a:spcPts val="0"/>
              </a:spcAft>
              <a:buClr>
                <a:schemeClr val="dk1"/>
              </a:buClr>
              <a:buSzPts val="2800"/>
              <a:buNone/>
            </a:pPr>
            <a:r>
              <a:rPr lang="en-US">
                <a:latin typeface="Calibri"/>
                <a:ea typeface="Calibri"/>
                <a:cs typeface="Calibri"/>
                <a:sym typeface="Calibri"/>
              </a:rPr>
              <a:t>NNH = nombre de patients à traiter pour voir apparaitre un </a:t>
            </a:r>
            <a:r>
              <a:rPr b="1" lang="en-US">
                <a:solidFill>
                  <a:srgbClr val="FF0000"/>
                </a:solidFill>
                <a:latin typeface="Calibri"/>
                <a:ea typeface="Calibri"/>
                <a:cs typeface="Calibri"/>
                <a:sym typeface="Calibri"/>
              </a:rPr>
              <a:t>effet indésirable</a:t>
            </a:r>
            <a:endParaRPr b="1">
              <a:solidFill>
                <a:srgbClr val="FF0000"/>
              </a:solidFill>
              <a:latin typeface="Calibri"/>
              <a:ea typeface="Calibri"/>
              <a:cs typeface="Calibri"/>
              <a:sym typeface="Calibri"/>
            </a:endParaRPr>
          </a:p>
        </p:txBody>
      </p:sp>
    </p:spTree>
  </p:cSld>
  <p:clrMapOvr>
    <a:masterClrMapping/>
  </p:clrMapOvr>
  <p:transition spd="slow">
    <p:fade thruBlk="1"/>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4" name="Shape 294"/>
        <p:cNvGrpSpPr/>
        <p:nvPr/>
      </p:nvGrpSpPr>
      <p:grpSpPr>
        <a:xfrm>
          <a:off x="0" y="0"/>
          <a:ext cx="0" cy="0"/>
          <a:chOff x="0" y="0"/>
          <a:chExt cx="0" cy="0"/>
        </a:xfrm>
      </p:grpSpPr>
      <p:sp>
        <p:nvSpPr>
          <p:cNvPr id="295" name="Google Shape;295;p41"/>
          <p:cNvSpPr txBox="1"/>
          <p:nvPr>
            <p:ph type="title"/>
          </p:nvPr>
        </p:nvSpPr>
        <p:spPr>
          <a:xfrm>
            <a:off x="2329642" y="-441470"/>
            <a:ext cx="7178120" cy="2019724"/>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lt1"/>
              </a:buClr>
              <a:buSzPts val="4600"/>
              <a:buFont typeface="Arial Narrow"/>
              <a:buNone/>
            </a:pPr>
            <a:r>
              <a:rPr lang="en-US" sz="4600"/>
              <a:t>Prêt?</a:t>
            </a:r>
            <a:endParaRPr/>
          </a:p>
        </p:txBody>
      </p:sp>
      <p:sp>
        <p:nvSpPr>
          <p:cNvPr id="296" name="Google Shape;296;p41"/>
          <p:cNvSpPr txBox="1"/>
          <p:nvPr>
            <p:ph idx="1" type="body"/>
          </p:nvPr>
        </p:nvSpPr>
        <p:spPr>
          <a:xfrm>
            <a:off x="4193609" y="1097060"/>
            <a:ext cx="2945745" cy="962388"/>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2600"/>
              <a:buFont typeface="Arial Narrow"/>
              <a:buNone/>
            </a:pPr>
            <a:r>
              <a:rPr lang="en-US" sz="2600"/>
              <a:t>On commence!</a:t>
            </a:r>
            <a:endParaRPr/>
          </a:p>
        </p:txBody>
      </p:sp>
    </p:spTree>
  </p:cSld>
  <p:clrMapOvr>
    <a:masterClrMapping/>
  </p:clrMapOvr>
  <p:transition spd="slow">
    <p:fade thruBlk="1"/>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301" name="Shape 301"/>
        <p:cNvGrpSpPr/>
        <p:nvPr/>
      </p:nvGrpSpPr>
      <p:grpSpPr>
        <a:xfrm>
          <a:off x="0" y="0"/>
          <a:ext cx="0" cy="0"/>
          <a:chOff x="0" y="0"/>
          <a:chExt cx="0" cy="0"/>
        </a:xfrm>
      </p:grpSpPr>
      <p:pic>
        <p:nvPicPr>
          <p:cNvPr id="302" name="Google Shape;302;p42"/>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303" name="Google Shape;303;p42"/>
          <p:cNvSpPr txBox="1"/>
          <p:nvPr>
            <p:ph type="title"/>
          </p:nvPr>
        </p:nvSpPr>
        <p:spPr>
          <a:xfrm>
            <a:off x="2194560" y="301984"/>
            <a:ext cx="9559291" cy="10160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3600"/>
              <a:buFont typeface="Arial Narrow"/>
              <a:buNone/>
            </a:pPr>
            <a:r>
              <a:rPr lang="en-US"/>
              <a:t>TOP 10</a:t>
            </a:r>
            <a:endParaRPr/>
          </a:p>
        </p:txBody>
      </p:sp>
      <p:grpSp>
        <p:nvGrpSpPr>
          <p:cNvPr id="304" name="Google Shape;304;p42"/>
          <p:cNvGrpSpPr/>
          <p:nvPr/>
        </p:nvGrpSpPr>
        <p:grpSpPr>
          <a:xfrm>
            <a:off x="2152649" y="0"/>
            <a:ext cx="7886700" cy="6858000"/>
            <a:chOff x="2152649" y="0"/>
            <a:chExt cx="7886700" cy="6858000"/>
          </a:xfrm>
        </p:grpSpPr>
        <p:sp>
          <p:nvSpPr>
            <p:cNvPr id="305" name="Google Shape;305;p42"/>
            <p:cNvSpPr/>
            <p:nvPr/>
          </p:nvSpPr>
          <p:spPr>
            <a:xfrm>
              <a:off x="2152649" y="0"/>
              <a:ext cx="6858000" cy="6858000"/>
            </a:xfrm>
            <a:prstGeom prst="triangle">
              <a:avLst>
                <a:gd fmla="val 50000" name="adj"/>
              </a:avLst>
            </a:prstGeom>
            <a:solidFill>
              <a:srgbClr val="599BD5"/>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 name="Google Shape;306;p42"/>
            <p:cNvSpPr/>
            <p:nvPr/>
          </p:nvSpPr>
          <p:spPr>
            <a:xfrm>
              <a:off x="5581649" y="686469"/>
              <a:ext cx="4457700" cy="487560"/>
            </a:xfrm>
            <a:prstGeom prst="roundRect">
              <a:avLst>
                <a:gd fmla="val 16667" name="adj"/>
              </a:avLst>
            </a:prstGeom>
            <a:solidFill>
              <a:schemeClr val="lt1">
                <a:alpha val="89803"/>
              </a:schemeClr>
            </a:solidFill>
            <a:ln cap="flat" cmpd="sng" w="12700">
              <a:solidFill>
                <a:srgbClr val="599BD5"/>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 name="Google Shape;307;p42"/>
            <p:cNvSpPr txBox="1"/>
            <p:nvPr/>
          </p:nvSpPr>
          <p:spPr>
            <a:xfrm>
              <a:off x="5605450" y="710270"/>
              <a:ext cx="4410098" cy="439958"/>
            </a:xfrm>
            <a:prstGeom prst="rect">
              <a:avLst/>
            </a:prstGeom>
            <a:noFill/>
            <a:ln>
              <a:noFill/>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Clr>
                  <a:schemeClr val="dk1"/>
                </a:buClr>
                <a:buSzPts val="2400"/>
                <a:buFont typeface="Calibri"/>
                <a:buNone/>
              </a:pPr>
              <a:r>
                <a:rPr lang="en-US" sz="2400">
                  <a:solidFill>
                    <a:schemeClr val="dk1"/>
                  </a:solidFill>
                  <a:latin typeface="Calibri"/>
                  <a:ea typeface="Calibri"/>
                  <a:cs typeface="Calibri"/>
                  <a:sym typeface="Calibri"/>
                </a:rPr>
                <a:t>Docusate de sodium</a:t>
              </a:r>
              <a:endParaRPr sz="2400">
                <a:solidFill>
                  <a:schemeClr val="dk1"/>
                </a:solidFill>
                <a:latin typeface="Calibri"/>
                <a:ea typeface="Calibri"/>
                <a:cs typeface="Calibri"/>
                <a:sym typeface="Calibri"/>
              </a:endParaRPr>
            </a:p>
          </p:txBody>
        </p:sp>
        <p:sp>
          <p:nvSpPr>
            <p:cNvPr id="308" name="Google Shape;308;p42"/>
            <p:cNvSpPr/>
            <p:nvPr/>
          </p:nvSpPr>
          <p:spPr>
            <a:xfrm>
              <a:off x="5581649" y="1234975"/>
              <a:ext cx="4457700" cy="487560"/>
            </a:xfrm>
            <a:prstGeom prst="roundRect">
              <a:avLst>
                <a:gd fmla="val 16667" name="adj"/>
              </a:avLst>
            </a:prstGeom>
            <a:solidFill>
              <a:schemeClr val="lt1">
                <a:alpha val="89803"/>
              </a:schemeClr>
            </a:solidFill>
            <a:ln cap="flat" cmpd="sng" w="12700">
              <a:solidFill>
                <a:srgbClr val="599BD5"/>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 name="Google Shape;309;p42"/>
            <p:cNvSpPr txBox="1"/>
            <p:nvPr/>
          </p:nvSpPr>
          <p:spPr>
            <a:xfrm>
              <a:off x="5605450" y="1258776"/>
              <a:ext cx="4410098" cy="439958"/>
            </a:xfrm>
            <a:prstGeom prst="rect">
              <a:avLst/>
            </a:prstGeom>
            <a:noFill/>
            <a:ln>
              <a:noFill/>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Clr>
                  <a:schemeClr val="dk1"/>
                </a:buClr>
                <a:buSzPts val="2400"/>
                <a:buFont typeface="Calibri"/>
                <a:buNone/>
              </a:pPr>
              <a:r>
                <a:rPr lang="en-US" sz="2400">
                  <a:solidFill>
                    <a:schemeClr val="dk1"/>
                  </a:solidFill>
                  <a:latin typeface="Calibri"/>
                  <a:ea typeface="Calibri"/>
                  <a:cs typeface="Calibri"/>
                  <a:sym typeface="Calibri"/>
                </a:rPr>
                <a:t>Aspirine en prévention primaire</a:t>
              </a:r>
              <a:endParaRPr sz="2400">
                <a:solidFill>
                  <a:schemeClr val="dk1"/>
                </a:solidFill>
                <a:latin typeface="Calibri"/>
                <a:ea typeface="Calibri"/>
                <a:cs typeface="Calibri"/>
                <a:sym typeface="Calibri"/>
              </a:endParaRPr>
            </a:p>
          </p:txBody>
        </p:sp>
        <p:sp>
          <p:nvSpPr>
            <p:cNvPr id="310" name="Google Shape;310;p42"/>
            <p:cNvSpPr/>
            <p:nvPr/>
          </p:nvSpPr>
          <p:spPr>
            <a:xfrm>
              <a:off x="5581649" y="1783481"/>
              <a:ext cx="4457700" cy="487560"/>
            </a:xfrm>
            <a:prstGeom prst="roundRect">
              <a:avLst>
                <a:gd fmla="val 16667" name="adj"/>
              </a:avLst>
            </a:prstGeom>
            <a:solidFill>
              <a:schemeClr val="lt1">
                <a:alpha val="89803"/>
              </a:schemeClr>
            </a:solidFill>
            <a:ln cap="flat" cmpd="sng" w="12700">
              <a:solidFill>
                <a:srgbClr val="599BD5"/>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 name="Google Shape;311;p42"/>
            <p:cNvSpPr txBox="1"/>
            <p:nvPr/>
          </p:nvSpPr>
          <p:spPr>
            <a:xfrm>
              <a:off x="5605450" y="1807282"/>
              <a:ext cx="4410098" cy="439958"/>
            </a:xfrm>
            <a:prstGeom prst="rect">
              <a:avLst/>
            </a:prstGeom>
            <a:noFill/>
            <a:ln>
              <a:noFill/>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Clr>
                  <a:schemeClr val="dk1"/>
                </a:buClr>
                <a:buSzPts val="2400"/>
                <a:buFont typeface="Calibri"/>
                <a:buNone/>
              </a:pPr>
              <a:r>
                <a:rPr lang="en-US" sz="2400">
                  <a:solidFill>
                    <a:schemeClr val="dk1"/>
                  </a:solidFill>
                  <a:latin typeface="Calibri"/>
                  <a:ea typeface="Calibri"/>
                  <a:cs typeface="Calibri"/>
                  <a:sym typeface="Calibri"/>
                </a:rPr>
                <a:t>Pregabalin et gabapentin</a:t>
              </a:r>
              <a:endParaRPr sz="2400">
                <a:solidFill>
                  <a:schemeClr val="dk1"/>
                </a:solidFill>
                <a:latin typeface="Calibri"/>
                <a:ea typeface="Calibri"/>
                <a:cs typeface="Calibri"/>
                <a:sym typeface="Calibri"/>
              </a:endParaRPr>
            </a:p>
          </p:txBody>
        </p:sp>
        <p:sp>
          <p:nvSpPr>
            <p:cNvPr id="312" name="Google Shape;312;p42"/>
            <p:cNvSpPr/>
            <p:nvPr/>
          </p:nvSpPr>
          <p:spPr>
            <a:xfrm>
              <a:off x="5581649" y="2331987"/>
              <a:ext cx="4457700" cy="487560"/>
            </a:xfrm>
            <a:prstGeom prst="roundRect">
              <a:avLst>
                <a:gd fmla="val 16667" name="adj"/>
              </a:avLst>
            </a:prstGeom>
            <a:solidFill>
              <a:schemeClr val="lt1">
                <a:alpha val="89803"/>
              </a:schemeClr>
            </a:solidFill>
            <a:ln cap="flat" cmpd="sng" w="12700">
              <a:solidFill>
                <a:srgbClr val="599BD5"/>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 name="Google Shape;313;p42"/>
            <p:cNvSpPr txBox="1"/>
            <p:nvPr/>
          </p:nvSpPr>
          <p:spPr>
            <a:xfrm>
              <a:off x="5605450" y="2355788"/>
              <a:ext cx="4410098" cy="439958"/>
            </a:xfrm>
            <a:prstGeom prst="rect">
              <a:avLst/>
            </a:prstGeom>
            <a:noFill/>
            <a:ln>
              <a:noFill/>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Clr>
                  <a:schemeClr val="dk1"/>
                </a:buClr>
                <a:buSzPts val="2400"/>
                <a:buFont typeface="Calibri"/>
                <a:buNone/>
              </a:pPr>
              <a:r>
                <a:rPr lang="en-US" sz="2400">
                  <a:solidFill>
                    <a:schemeClr val="dk1"/>
                  </a:solidFill>
                  <a:latin typeface="Calibri"/>
                  <a:ea typeface="Calibri"/>
                  <a:cs typeface="Calibri"/>
                  <a:sym typeface="Calibri"/>
                </a:rPr>
                <a:t>Cannabis</a:t>
              </a:r>
              <a:endParaRPr sz="2400">
                <a:solidFill>
                  <a:schemeClr val="dk1"/>
                </a:solidFill>
                <a:latin typeface="Calibri"/>
                <a:ea typeface="Calibri"/>
                <a:cs typeface="Calibri"/>
                <a:sym typeface="Calibri"/>
              </a:endParaRPr>
            </a:p>
          </p:txBody>
        </p:sp>
        <p:sp>
          <p:nvSpPr>
            <p:cNvPr id="314" name="Google Shape;314;p42"/>
            <p:cNvSpPr/>
            <p:nvPr/>
          </p:nvSpPr>
          <p:spPr>
            <a:xfrm>
              <a:off x="5581649" y="2880493"/>
              <a:ext cx="4457700" cy="487560"/>
            </a:xfrm>
            <a:prstGeom prst="roundRect">
              <a:avLst>
                <a:gd fmla="val 16667" name="adj"/>
              </a:avLst>
            </a:prstGeom>
            <a:solidFill>
              <a:schemeClr val="lt1">
                <a:alpha val="89803"/>
              </a:schemeClr>
            </a:solidFill>
            <a:ln cap="flat" cmpd="sng" w="12700">
              <a:solidFill>
                <a:srgbClr val="599BD5"/>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 name="Google Shape;315;p42"/>
            <p:cNvSpPr txBox="1"/>
            <p:nvPr/>
          </p:nvSpPr>
          <p:spPr>
            <a:xfrm>
              <a:off x="5605450" y="2904294"/>
              <a:ext cx="4410098" cy="439958"/>
            </a:xfrm>
            <a:prstGeom prst="rect">
              <a:avLst/>
            </a:prstGeom>
            <a:noFill/>
            <a:ln>
              <a:noFill/>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Clr>
                  <a:schemeClr val="dk1"/>
                </a:buClr>
                <a:buSzPts val="2400"/>
                <a:buFont typeface="Calibri"/>
                <a:buNone/>
              </a:pPr>
              <a:r>
                <a:rPr lang="en-US" sz="2400">
                  <a:solidFill>
                    <a:schemeClr val="dk1"/>
                  </a:solidFill>
                  <a:latin typeface="Calibri"/>
                  <a:ea typeface="Calibri"/>
                  <a:cs typeface="Calibri"/>
                  <a:sym typeface="Calibri"/>
                </a:rPr>
                <a:t>Calcium</a:t>
              </a:r>
              <a:endParaRPr sz="2400">
                <a:solidFill>
                  <a:schemeClr val="dk1"/>
                </a:solidFill>
                <a:latin typeface="Calibri"/>
                <a:ea typeface="Calibri"/>
                <a:cs typeface="Calibri"/>
                <a:sym typeface="Calibri"/>
              </a:endParaRPr>
            </a:p>
          </p:txBody>
        </p:sp>
        <p:sp>
          <p:nvSpPr>
            <p:cNvPr id="316" name="Google Shape;316;p42"/>
            <p:cNvSpPr/>
            <p:nvPr/>
          </p:nvSpPr>
          <p:spPr>
            <a:xfrm>
              <a:off x="5581649" y="3429000"/>
              <a:ext cx="4457700" cy="487560"/>
            </a:xfrm>
            <a:prstGeom prst="roundRect">
              <a:avLst>
                <a:gd fmla="val 16667" name="adj"/>
              </a:avLst>
            </a:prstGeom>
            <a:solidFill>
              <a:schemeClr val="lt1">
                <a:alpha val="89803"/>
              </a:schemeClr>
            </a:solidFill>
            <a:ln cap="flat" cmpd="sng" w="12700">
              <a:solidFill>
                <a:srgbClr val="599BD5"/>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 name="Google Shape;317;p42"/>
            <p:cNvSpPr txBox="1"/>
            <p:nvPr/>
          </p:nvSpPr>
          <p:spPr>
            <a:xfrm>
              <a:off x="5605450" y="3452801"/>
              <a:ext cx="4410098" cy="439958"/>
            </a:xfrm>
            <a:prstGeom prst="rect">
              <a:avLst/>
            </a:prstGeom>
            <a:noFill/>
            <a:ln>
              <a:noFill/>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Clr>
                  <a:schemeClr val="dk1"/>
                </a:buClr>
                <a:buSzPts val="2400"/>
                <a:buFont typeface="Calibri"/>
                <a:buNone/>
              </a:pPr>
              <a:r>
                <a:rPr lang="en-US" sz="2400">
                  <a:solidFill>
                    <a:schemeClr val="dk1"/>
                  </a:solidFill>
                  <a:latin typeface="Calibri"/>
                  <a:ea typeface="Calibri"/>
                  <a:cs typeface="Calibri"/>
                  <a:sym typeface="Calibri"/>
                </a:rPr>
                <a:t>Vitamine D</a:t>
              </a:r>
              <a:endParaRPr sz="2400">
                <a:solidFill>
                  <a:schemeClr val="dk1"/>
                </a:solidFill>
                <a:latin typeface="Calibri"/>
                <a:ea typeface="Calibri"/>
                <a:cs typeface="Calibri"/>
                <a:sym typeface="Calibri"/>
              </a:endParaRPr>
            </a:p>
          </p:txBody>
        </p:sp>
        <p:sp>
          <p:nvSpPr>
            <p:cNvPr id="318" name="Google Shape;318;p42"/>
            <p:cNvSpPr/>
            <p:nvPr/>
          </p:nvSpPr>
          <p:spPr>
            <a:xfrm>
              <a:off x="5581649" y="3977506"/>
              <a:ext cx="4457700" cy="487560"/>
            </a:xfrm>
            <a:prstGeom prst="roundRect">
              <a:avLst>
                <a:gd fmla="val 16667" name="adj"/>
              </a:avLst>
            </a:prstGeom>
            <a:solidFill>
              <a:schemeClr val="lt1">
                <a:alpha val="89803"/>
              </a:schemeClr>
            </a:solidFill>
            <a:ln cap="flat" cmpd="sng" w="12700">
              <a:solidFill>
                <a:srgbClr val="599BD5"/>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 name="Google Shape;319;p42"/>
            <p:cNvSpPr txBox="1"/>
            <p:nvPr/>
          </p:nvSpPr>
          <p:spPr>
            <a:xfrm>
              <a:off x="5605450" y="4001307"/>
              <a:ext cx="4410098" cy="439958"/>
            </a:xfrm>
            <a:prstGeom prst="rect">
              <a:avLst/>
            </a:prstGeom>
            <a:noFill/>
            <a:ln>
              <a:noFill/>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Clr>
                  <a:schemeClr val="dk1"/>
                </a:buClr>
                <a:buSzPts val="2400"/>
                <a:buFont typeface="Calibri"/>
                <a:buNone/>
              </a:pPr>
              <a:r>
                <a:rPr lang="en-US" sz="2400">
                  <a:solidFill>
                    <a:schemeClr val="dk1"/>
                  </a:solidFill>
                  <a:latin typeface="Calibri"/>
                  <a:ea typeface="Calibri"/>
                  <a:cs typeface="Calibri"/>
                  <a:sym typeface="Calibri"/>
                </a:rPr>
                <a:t>Synthroid en hypoT4 subclinique</a:t>
              </a:r>
              <a:endParaRPr sz="2400">
                <a:solidFill>
                  <a:schemeClr val="dk1"/>
                </a:solidFill>
                <a:latin typeface="Calibri"/>
                <a:ea typeface="Calibri"/>
                <a:cs typeface="Calibri"/>
                <a:sym typeface="Calibri"/>
              </a:endParaRPr>
            </a:p>
          </p:txBody>
        </p:sp>
        <p:sp>
          <p:nvSpPr>
            <p:cNvPr id="320" name="Google Shape;320;p42"/>
            <p:cNvSpPr/>
            <p:nvPr/>
          </p:nvSpPr>
          <p:spPr>
            <a:xfrm>
              <a:off x="5581649" y="4526012"/>
              <a:ext cx="4457700" cy="487560"/>
            </a:xfrm>
            <a:prstGeom prst="roundRect">
              <a:avLst>
                <a:gd fmla="val 16667" name="adj"/>
              </a:avLst>
            </a:prstGeom>
            <a:solidFill>
              <a:schemeClr val="lt1">
                <a:alpha val="89803"/>
              </a:schemeClr>
            </a:solidFill>
            <a:ln cap="flat" cmpd="sng" w="12700">
              <a:solidFill>
                <a:srgbClr val="599BD5"/>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 name="Google Shape;321;p42"/>
            <p:cNvSpPr txBox="1"/>
            <p:nvPr/>
          </p:nvSpPr>
          <p:spPr>
            <a:xfrm>
              <a:off x="5605450" y="4549813"/>
              <a:ext cx="4410098" cy="439958"/>
            </a:xfrm>
            <a:prstGeom prst="rect">
              <a:avLst/>
            </a:prstGeom>
            <a:noFill/>
            <a:ln>
              <a:noFill/>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Clr>
                  <a:schemeClr val="dk1"/>
                </a:buClr>
                <a:buSzPts val="2400"/>
                <a:buFont typeface="Calibri"/>
                <a:buNone/>
              </a:pPr>
              <a:r>
                <a:rPr lang="en-US" sz="2400">
                  <a:solidFill>
                    <a:schemeClr val="dk1"/>
                  </a:solidFill>
                  <a:latin typeface="Calibri"/>
                  <a:ea typeface="Calibri"/>
                  <a:cs typeface="Calibri"/>
                  <a:sym typeface="Calibri"/>
                </a:rPr>
                <a:t>Quinine</a:t>
              </a:r>
              <a:endParaRPr sz="2400">
                <a:solidFill>
                  <a:schemeClr val="dk1"/>
                </a:solidFill>
                <a:latin typeface="Calibri"/>
                <a:ea typeface="Calibri"/>
                <a:cs typeface="Calibri"/>
                <a:sym typeface="Calibri"/>
              </a:endParaRPr>
            </a:p>
          </p:txBody>
        </p:sp>
        <p:sp>
          <p:nvSpPr>
            <p:cNvPr id="322" name="Google Shape;322;p42"/>
            <p:cNvSpPr/>
            <p:nvPr/>
          </p:nvSpPr>
          <p:spPr>
            <a:xfrm>
              <a:off x="5581649" y="5074518"/>
              <a:ext cx="4457700" cy="487560"/>
            </a:xfrm>
            <a:prstGeom prst="roundRect">
              <a:avLst>
                <a:gd fmla="val 16667" name="adj"/>
              </a:avLst>
            </a:prstGeom>
            <a:solidFill>
              <a:schemeClr val="lt1">
                <a:alpha val="89803"/>
              </a:schemeClr>
            </a:solidFill>
            <a:ln cap="flat" cmpd="sng" w="12700">
              <a:solidFill>
                <a:srgbClr val="599BD5"/>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 name="Google Shape;323;p42"/>
            <p:cNvSpPr txBox="1"/>
            <p:nvPr/>
          </p:nvSpPr>
          <p:spPr>
            <a:xfrm>
              <a:off x="5605450" y="5098319"/>
              <a:ext cx="4410098" cy="439958"/>
            </a:xfrm>
            <a:prstGeom prst="rect">
              <a:avLst/>
            </a:prstGeom>
            <a:noFill/>
            <a:ln>
              <a:noFill/>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Clr>
                  <a:schemeClr val="dk1"/>
                </a:buClr>
                <a:buSzPts val="2400"/>
                <a:buFont typeface="Calibri"/>
                <a:buNone/>
              </a:pPr>
              <a:r>
                <a:rPr lang="en-US" sz="2400">
                  <a:solidFill>
                    <a:schemeClr val="dk1"/>
                  </a:solidFill>
                  <a:latin typeface="Calibri"/>
                  <a:ea typeface="Calibri"/>
                  <a:cs typeface="Calibri"/>
                  <a:sym typeface="Calibri"/>
                </a:rPr>
                <a:t>DPP4</a:t>
              </a:r>
              <a:endParaRPr sz="2400">
                <a:solidFill>
                  <a:schemeClr val="dk1"/>
                </a:solidFill>
                <a:latin typeface="Calibri"/>
                <a:ea typeface="Calibri"/>
                <a:cs typeface="Calibri"/>
                <a:sym typeface="Calibri"/>
              </a:endParaRPr>
            </a:p>
          </p:txBody>
        </p:sp>
        <p:sp>
          <p:nvSpPr>
            <p:cNvPr id="324" name="Google Shape;324;p42"/>
            <p:cNvSpPr/>
            <p:nvPr/>
          </p:nvSpPr>
          <p:spPr>
            <a:xfrm>
              <a:off x="5581649" y="5623024"/>
              <a:ext cx="4457700" cy="487560"/>
            </a:xfrm>
            <a:prstGeom prst="roundRect">
              <a:avLst>
                <a:gd fmla="val 16667" name="adj"/>
              </a:avLst>
            </a:prstGeom>
            <a:solidFill>
              <a:schemeClr val="lt1">
                <a:alpha val="89803"/>
              </a:schemeClr>
            </a:solidFill>
            <a:ln cap="flat" cmpd="sng" w="12700">
              <a:solidFill>
                <a:srgbClr val="599BD5"/>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 name="Google Shape;325;p42"/>
            <p:cNvSpPr txBox="1"/>
            <p:nvPr/>
          </p:nvSpPr>
          <p:spPr>
            <a:xfrm>
              <a:off x="5605450" y="5646825"/>
              <a:ext cx="4410098" cy="439958"/>
            </a:xfrm>
            <a:prstGeom prst="rect">
              <a:avLst/>
            </a:prstGeom>
            <a:noFill/>
            <a:ln>
              <a:noFill/>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Clr>
                  <a:schemeClr val="dk1"/>
                </a:buClr>
                <a:buSzPts val="2400"/>
                <a:buFont typeface="Calibri"/>
                <a:buNone/>
              </a:pPr>
              <a:r>
                <a:rPr lang="en-US" sz="2400">
                  <a:solidFill>
                    <a:schemeClr val="dk1"/>
                  </a:solidFill>
                  <a:latin typeface="Calibri"/>
                  <a:ea typeface="Calibri"/>
                  <a:cs typeface="Calibri"/>
                  <a:sym typeface="Calibri"/>
                </a:rPr>
                <a:t>Testostérone</a:t>
              </a:r>
              <a:endParaRPr sz="2400">
                <a:solidFill>
                  <a:schemeClr val="dk1"/>
                </a:solidFill>
                <a:latin typeface="Calibri"/>
                <a:ea typeface="Calibri"/>
                <a:cs typeface="Calibri"/>
                <a:sym typeface="Calibri"/>
              </a:endParaRPr>
            </a:p>
          </p:txBody>
        </p:sp>
      </p:grpSp>
      <p:pic>
        <p:nvPicPr>
          <p:cNvPr id="326" name="Google Shape;326;p42"/>
          <p:cNvPicPr preferRelativeResize="0"/>
          <p:nvPr/>
        </p:nvPicPr>
        <p:blipFill rotWithShape="1">
          <a:blip r:embed="rId4">
            <a:alphaModFix/>
          </a:blip>
          <a:srcRect b="0" l="0" r="0" t="0"/>
          <a:stretch/>
        </p:blipFill>
        <p:spPr>
          <a:xfrm>
            <a:off x="0" y="2057400"/>
            <a:ext cx="4800600" cy="4800600"/>
          </a:xfrm>
          <a:prstGeom prst="rect">
            <a:avLst/>
          </a:prstGeom>
          <a:noFill/>
          <a:ln>
            <a:noFill/>
          </a:ln>
        </p:spPr>
      </p:pic>
    </p:spTree>
  </p:cSld>
  <p:clrMapOvr>
    <a:masterClrMapping/>
  </p:clrMapOvr>
  <p:transition spd="slow">
    <p:fade thruBlk="1"/>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0" name="Shape 330"/>
        <p:cNvGrpSpPr/>
        <p:nvPr/>
      </p:nvGrpSpPr>
      <p:grpSpPr>
        <a:xfrm>
          <a:off x="0" y="0"/>
          <a:ext cx="0" cy="0"/>
          <a:chOff x="0" y="0"/>
          <a:chExt cx="0" cy="0"/>
        </a:xfrm>
      </p:grpSpPr>
      <p:sp>
        <p:nvSpPr>
          <p:cNvPr id="331" name="Google Shape;331;p43"/>
          <p:cNvSpPr txBox="1"/>
          <p:nvPr>
            <p:ph type="title"/>
          </p:nvPr>
        </p:nvSpPr>
        <p:spPr>
          <a:xfrm>
            <a:off x="2357884" y="0"/>
            <a:ext cx="7178120" cy="2019724"/>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lt1"/>
              </a:buClr>
              <a:buSzPts val="4000"/>
              <a:buFont typeface="Arial Narrow"/>
              <a:buNone/>
            </a:pPr>
            <a:r>
              <a:rPr lang="en-US"/>
              <a:t>Docusate de sodium</a:t>
            </a:r>
            <a:endParaRPr/>
          </a:p>
        </p:txBody>
      </p:sp>
      <p:sp>
        <p:nvSpPr>
          <p:cNvPr id="332" name="Google Shape;332;p43"/>
          <p:cNvSpPr txBox="1"/>
          <p:nvPr>
            <p:ph idx="1" type="body"/>
          </p:nvPr>
        </p:nvSpPr>
        <p:spPr>
          <a:xfrm>
            <a:off x="2792851" y="2548704"/>
            <a:ext cx="6606298" cy="378992"/>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Arial Narrow"/>
              <a:buNone/>
            </a:pPr>
            <a:r>
              <a:rPr lang="en-US"/>
              <a:t>Numéro 1</a:t>
            </a:r>
            <a:endParaRPr/>
          </a:p>
        </p:txBody>
      </p:sp>
      <p:pic>
        <p:nvPicPr>
          <p:cNvPr id="333" name="Google Shape;333;p43"/>
          <p:cNvPicPr preferRelativeResize="0"/>
          <p:nvPr/>
        </p:nvPicPr>
        <p:blipFill rotWithShape="1">
          <a:blip r:embed="rId3">
            <a:alphaModFix/>
          </a:blip>
          <a:srcRect b="0" l="0" r="0" t="0"/>
          <a:stretch/>
        </p:blipFill>
        <p:spPr>
          <a:xfrm>
            <a:off x="3262121" y="3456676"/>
            <a:ext cx="2357535" cy="1858057"/>
          </a:xfrm>
          <a:prstGeom prst="rect">
            <a:avLst/>
          </a:prstGeom>
          <a:noFill/>
          <a:ln>
            <a:noFill/>
          </a:ln>
        </p:spPr>
      </p:pic>
    </p:spTree>
  </p:cSld>
  <p:clrMapOvr>
    <a:masterClrMapping/>
  </p:clrMapOvr>
  <p:transition spd="slow">
    <p:fade thruBlk="1"/>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7" name="Shape 337"/>
        <p:cNvGrpSpPr/>
        <p:nvPr/>
      </p:nvGrpSpPr>
      <p:grpSpPr>
        <a:xfrm>
          <a:off x="0" y="0"/>
          <a:ext cx="0" cy="0"/>
          <a:chOff x="0" y="0"/>
          <a:chExt cx="0" cy="0"/>
        </a:xfrm>
      </p:grpSpPr>
      <p:sp>
        <p:nvSpPr>
          <p:cNvPr id="338" name="Google Shape;338;p44"/>
          <p:cNvSpPr txBox="1"/>
          <p:nvPr>
            <p:ph type="title"/>
          </p:nvPr>
        </p:nvSpPr>
        <p:spPr>
          <a:xfrm>
            <a:off x="2194560" y="301984"/>
            <a:ext cx="9559291" cy="10160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3600"/>
              <a:buFont typeface="Arial Narrow"/>
              <a:buNone/>
            </a:pPr>
            <a:r>
              <a:t/>
            </a:r>
            <a:endParaRPr/>
          </a:p>
        </p:txBody>
      </p:sp>
      <p:pic>
        <p:nvPicPr>
          <p:cNvPr id="339" name="Google Shape;339;p44"/>
          <p:cNvPicPr preferRelativeResize="0"/>
          <p:nvPr>
            <p:ph idx="1" type="body"/>
          </p:nvPr>
        </p:nvPicPr>
        <p:blipFill rotWithShape="1">
          <a:blip r:embed="rId3">
            <a:alphaModFix/>
          </a:blip>
          <a:srcRect b="0" l="0" r="0" t="0"/>
          <a:stretch/>
        </p:blipFill>
        <p:spPr>
          <a:xfrm>
            <a:off x="0" y="3046"/>
            <a:ext cx="5203492" cy="1715562"/>
          </a:xfrm>
          <a:prstGeom prst="rect">
            <a:avLst/>
          </a:prstGeom>
          <a:noFill/>
          <a:ln>
            <a:noFill/>
          </a:ln>
        </p:spPr>
      </p:pic>
      <p:pic>
        <p:nvPicPr>
          <p:cNvPr id="340" name="Google Shape;340;p44"/>
          <p:cNvPicPr preferRelativeResize="0"/>
          <p:nvPr/>
        </p:nvPicPr>
        <p:blipFill rotWithShape="1">
          <a:blip r:embed="rId4">
            <a:alphaModFix/>
          </a:blip>
          <a:srcRect b="0" l="0" r="0" t="0"/>
          <a:stretch/>
        </p:blipFill>
        <p:spPr>
          <a:xfrm>
            <a:off x="4412566" y="-1"/>
            <a:ext cx="7802880" cy="4822613"/>
          </a:xfrm>
          <a:prstGeom prst="rect">
            <a:avLst/>
          </a:prstGeom>
          <a:noFill/>
          <a:ln>
            <a:noFill/>
          </a:ln>
        </p:spPr>
      </p:pic>
      <p:sp>
        <p:nvSpPr>
          <p:cNvPr id="341" name="Google Shape;341;p44"/>
          <p:cNvSpPr txBox="1"/>
          <p:nvPr/>
        </p:nvSpPr>
        <p:spPr>
          <a:xfrm>
            <a:off x="2194560" y="5005266"/>
            <a:ext cx="9833317" cy="1569660"/>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dk1"/>
              </a:buClr>
              <a:buSzPts val="2600"/>
              <a:buFont typeface="Calibri"/>
              <a:buAutoNum type="arabicPeriod"/>
            </a:pPr>
            <a:r>
              <a:rPr lang="en-US" sz="2600">
                <a:solidFill>
                  <a:schemeClr val="dk1"/>
                </a:solidFill>
                <a:latin typeface="Calibri"/>
                <a:ea typeface="Calibri"/>
                <a:cs typeface="Calibri"/>
                <a:sym typeface="Calibri"/>
              </a:rPr>
              <a:t>Revue systématique canadienne = </a:t>
            </a:r>
            <a:r>
              <a:rPr b="1" lang="en-US" sz="2600">
                <a:solidFill>
                  <a:srgbClr val="FF0000"/>
                </a:solidFill>
                <a:latin typeface="Calibri"/>
                <a:ea typeface="Calibri"/>
                <a:cs typeface="Calibri"/>
                <a:sym typeface="Calibri"/>
              </a:rPr>
              <a:t>petites études de faible qualité </a:t>
            </a:r>
            <a:endParaRPr/>
          </a:p>
          <a:p>
            <a:pPr indent="-342900" lvl="0" marL="342900" marR="0" rtl="0" algn="l">
              <a:spcBef>
                <a:spcPts val="0"/>
              </a:spcBef>
              <a:spcAft>
                <a:spcPts val="0"/>
              </a:spcAft>
              <a:buClr>
                <a:srgbClr val="FF0000"/>
              </a:buClr>
              <a:buSzPts val="2600"/>
              <a:buFont typeface="Calibri"/>
              <a:buAutoNum type="arabicPeriod"/>
            </a:pPr>
            <a:r>
              <a:rPr b="1" lang="en-US" sz="2600">
                <a:solidFill>
                  <a:srgbClr val="FF0000"/>
                </a:solidFill>
                <a:latin typeface="Calibri"/>
                <a:ea typeface="Calibri"/>
                <a:cs typeface="Calibri"/>
                <a:sym typeface="Calibri"/>
              </a:rPr>
              <a:t>Pas de bénéfice </a:t>
            </a:r>
            <a:r>
              <a:rPr lang="en-US" sz="2600">
                <a:solidFill>
                  <a:schemeClr val="dk1"/>
                </a:solidFill>
                <a:latin typeface="Calibri"/>
                <a:ea typeface="Calibri"/>
                <a:cs typeface="Calibri"/>
                <a:sym typeface="Calibri"/>
              </a:rPr>
              <a:t>sur</a:t>
            </a:r>
            <a:r>
              <a:rPr b="1" lang="en-US" sz="2600">
                <a:solidFill>
                  <a:schemeClr val="dk1"/>
                </a:solidFill>
                <a:latin typeface="Calibri"/>
                <a:ea typeface="Calibri"/>
                <a:cs typeface="Calibri"/>
                <a:sym typeface="Calibri"/>
              </a:rPr>
              <a:t> </a:t>
            </a:r>
            <a:r>
              <a:rPr lang="en-US" sz="2600">
                <a:solidFill>
                  <a:schemeClr val="dk1"/>
                </a:solidFill>
                <a:latin typeface="Calibri"/>
                <a:ea typeface="Calibri"/>
                <a:cs typeface="Calibri"/>
                <a:sym typeface="Calibri"/>
              </a:rPr>
              <a:t>la constipation fonctionnelle, médicamenteuse ou post-opératoire</a:t>
            </a:r>
            <a:endParaRPr sz="26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transition spd="slow">
    <p:fade thruBlk="1"/>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345" name="Shape 345"/>
        <p:cNvGrpSpPr/>
        <p:nvPr/>
      </p:nvGrpSpPr>
      <p:grpSpPr>
        <a:xfrm>
          <a:off x="0" y="0"/>
          <a:ext cx="0" cy="0"/>
          <a:chOff x="0" y="0"/>
          <a:chExt cx="0" cy="0"/>
        </a:xfrm>
      </p:grpSpPr>
      <p:sp>
        <p:nvSpPr>
          <p:cNvPr id="346" name="Google Shape;346;p45"/>
          <p:cNvSpPr/>
          <p:nvPr/>
        </p:nvSpPr>
        <p:spPr>
          <a:xfrm>
            <a:off x="1" y="0"/>
            <a:ext cx="6090572" cy="6858000"/>
          </a:xfrm>
          <a:prstGeom prst="rect">
            <a:avLst/>
          </a:prstGeom>
          <a:gradFill>
            <a:gsLst>
              <a:gs pos="0">
                <a:srgbClr val="649B3F"/>
              </a:gs>
              <a:gs pos="25000">
                <a:srgbClr val="649B3F"/>
              </a:gs>
              <a:gs pos="94000">
                <a:srgbClr val="3A3838"/>
              </a:gs>
              <a:gs pos="100000">
                <a:srgbClr val="3A3838"/>
              </a:gs>
            </a:gsLst>
            <a:lin ang="42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347" name="Google Shape;347;p45"/>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348" name="Google Shape;348;p45"/>
          <p:cNvSpPr txBox="1"/>
          <p:nvPr>
            <p:ph type="title"/>
          </p:nvPr>
        </p:nvSpPr>
        <p:spPr>
          <a:xfrm>
            <a:off x="640079" y="2053641"/>
            <a:ext cx="3669161" cy="2760098"/>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FFFFFF"/>
              </a:buClr>
              <a:buSzPts val="4400"/>
              <a:buFont typeface="Calibri"/>
              <a:buNone/>
            </a:pPr>
            <a:r>
              <a:rPr lang="en-US" sz="4400">
                <a:solidFill>
                  <a:srgbClr val="FFFFFF"/>
                </a:solidFill>
                <a:latin typeface="Calibri"/>
                <a:ea typeface="Calibri"/>
                <a:cs typeface="Calibri"/>
                <a:sym typeface="Calibri"/>
              </a:rPr>
              <a:t>Aspects pratiques</a:t>
            </a:r>
            <a:endParaRPr/>
          </a:p>
        </p:txBody>
      </p:sp>
      <p:sp>
        <p:nvSpPr>
          <p:cNvPr id="349" name="Google Shape;349;p45"/>
          <p:cNvSpPr txBox="1"/>
          <p:nvPr>
            <p:ph idx="1" type="body"/>
          </p:nvPr>
        </p:nvSpPr>
        <p:spPr>
          <a:xfrm>
            <a:off x="6090573" y="791307"/>
            <a:ext cx="5306084" cy="6400800"/>
          </a:xfrm>
          <a:prstGeom prst="rect">
            <a:avLst/>
          </a:prstGeom>
          <a:noFill/>
          <a:ln>
            <a:noFill/>
          </a:ln>
        </p:spPr>
        <p:txBody>
          <a:bodyPr anchorCtr="0" anchor="ctr" bIns="45700" lIns="91425" spcFirstLastPara="1" rIns="91425" wrap="square" tIns="45700">
            <a:noAutofit/>
          </a:bodyPr>
          <a:lstStyle/>
          <a:p>
            <a:pPr indent="-228600" lvl="0" marL="457200" rtl="0" algn="l">
              <a:lnSpc>
                <a:spcPct val="90000"/>
              </a:lnSpc>
              <a:spcBef>
                <a:spcPts val="0"/>
              </a:spcBef>
              <a:spcAft>
                <a:spcPts val="0"/>
              </a:spcAft>
              <a:buClr>
                <a:srgbClr val="000000"/>
              </a:buClr>
              <a:buSzPts val="2800"/>
              <a:buFont typeface="Arial"/>
              <a:buChar char="•"/>
            </a:pPr>
            <a:r>
              <a:rPr lang="en-US">
                <a:solidFill>
                  <a:srgbClr val="000000"/>
                </a:solidFill>
                <a:latin typeface="Calibri"/>
                <a:ea typeface="Calibri"/>
                <a:cs typeface="Calibri"/>
                <a:sym typeface="Calibri"/>
              </a:rPr>
              <a:t>Dose unitaire peu couteuse </a:t>
            </a:r>
            <a:r>
              <a:rPr b="1" lang="en-US">
                <a:solidFill>
                  <a:srgbClr val="000000"/>
                </a:solidFill>
                <a:latin typeface="Calibri"/>
                <a:ea typeface="Calibri"/>
                <a:cs typeface="Calibri"/>
                <a:sym typeface="Calibri"/>
              </a:rPr>
              <a:t>(0.20$ par dose)</a:t>
            </a:r>
            <a:r>
              <a:rPr lang="en-US">
                <a:solidFill>
                  <a:srgbClr val="000000"/>
                </a:solidFill>
                <a:latin typeface="Calibri"/>
                <a:ea typeface="Calibri"/>
                <a:cs typeface="Calibri"/>
                <a:sym typeface="Calibri"/>
              </a:rPr>
              <a:t> </a:t>
            </a:r>
            <a:endParaRPr/>
          </a:p>
          <a:p>
            <a:pPr indent="-228600" lvl="1" marL="914400" rtl="0" algn="l">
              <a:lnSpc>
                <a:spcPct val="90000"/>
              </a:lnSpc>
              <a:spcBef>
                <a:spcPts val="500"/>
              </a:spcBef>
              <a:spcAft>
                <a:spcPts val="0"/>
              </a:spcAft>
              <a:buClr>
                <a:srgbClr val="000000"/>
              </a:buClr>
              <a:buSzPts val="2800"/>
              <a:buFont typeface="Arial"/>
              <a:buChar char="•"/>
            </a:pPr>
            <a:r>
              <a:rPr lang="en-US">
                <a:solidFill>
                  <a:srgbClr val="000000"/>
                </a:solidFill>
                <a:latin typeface="Calibri"/>
                <a:ea typeface="Calibri"/>
                <a:cs typeface="Calibri"/>
                <a:sym typeface="Calibri"/>
              </a:rPr>
              <a:t>mais économies de volume significative (</a:t>
            </a:r>
            <a:r>
              <a:rPr b="1" lang="en-US">
                <a:solidFill>
                  <a:srgbClr val="FF0000"/>
                </a:solidFill>
                <a:latin typeface="Calibri"/>
                <a:ea typeface="Calibri"/>
                <a:cs typeface="Calibri"/>
                <a:sym typeface="Calibri"/>
              </a:rPr>
              <a:t>70000$ annuellement en Alberta</a:t>
            </a:r>
            <a:r>
              <a:rPr lang="en-US">
                <a:solidFill>
                  <a:srgbClr val="000000"/>
                </a:solidFill>
                <a:latin typeface="Calibri"/>
                <a:ea typeface="Calibri"/>
                <a:cs typeface="Calibri"/>
                <a:sym typeface="Calibri"/>
              </a:rPr>
              <a:t>)</a:t>
            </a:r>
            <a:endParaRPr/>
          </a:p>
          <a:p>
            <a:pPr indent="-228600" lvl="0" marL="457200" rtl="0" algn="l">
              <a:lnSpc>
                <a:spcPct val="90000"/>
              </a:lnSpc>
              <a:spcBef>
                <a:spcPts val="1000"/>
              </a:spcBef>
              <a:spcAft>
                <a:spcPts val="0"/>
              </a:spcAft>
              <a:buClr>
                <a:srgbClr val="000000"/>
              </a:buClr>
              <a:buSzPts val="2800"/>
              <a:buFont typeface="Arial"/>
              <a:buChar char="•"/>
            </a:pPr>
            <a:r>
              <a:rPr lang="en-US">
                <a:solidFill>
                  <a:srgbClr val="000000"/>
                </a:solidFill>
                <a:latin typeface="Calibri"/>
                <a:ea typeface="Calibri"/>
                <a:cs typeface="Calibri"/>
                <a:sym typeface="Calibri"/>
              </a:rPr>
              <a:t>Diminution relative de 54% ou </a:t>
            </a:r>
            <a:r>
              <a:rPr b="1" lang="en-US">
                <a:solidFill>
                  <a:srgbClr val="000000"/>
                </a:solidFill>
                <a:latin typeface="Calibri"/>
                <a:ea typeface="Calibri"/>
                <a:cs typeface="Calibri"/>
                <a:sym typeface="Calibri"/>
              </a:rPr>
              <a:t>600 000 doses par année</a:t>
            </a:r>
            <a:r>
              <a:rPr lang="en-US">
                <a:solidFill>
                  <a:srgbClr val="000000"/>
                </a:solidFill>
                <a:latin typeface="Calibri"/>
                <a:ea typeface="Calibri"/>
                <a:cs typeface="Calibri"/>
                <a:sym typeface="Calibri"/>
              </a:rPr>
              <a:t> en Alberta</a:t>
            </a:r>
            <a:endParaRPr/>
          </a:p>
          <a:p>
            <a:pPr indent="-228600" lvl="0" marL="457200" rtl="0" algn="l">
              <a:lnSpc>
                <a:spcPct val="90000"/>
              </a:lnSpc>
              <a:spcBef>
                <a:spcPts val="1000"/>
              </a:spcBef>
              <a:spcAft>
                <a:spcPts val="0"/>
              </a:spcAft>
              <a:buClr>
                <a:srgbClr val="000000"/>
              </a:buClr>
              <a:buSzPts val="2800"/>
              <a:buFont typeface="Arial"/>
              <a:buChar char="•"/>
            </a:pPr>
            <a:r>
              <a:rPr b="1" lang="en-US">
                <a:solidFill>
                  <a:srgbClr val="000000"/>
                </a:solidFill>
                <a:latin typeface="Calibri"/>
                <a:ea typeface="Calibri"/>
                <a:cs typeface="Calibri"/>
                <a:sym typeface="Calibri"/>
              </a:rPr>
              <a:t>Gain de temps infirmier </a:t>
            </a:r>
            <a:endParaRPr/>
          </a:p>
          <a:p>
            <a:pPr indent="0" lvl="0" marL="228600" rtl="0" algn="l">
              <a:lnSpc>
                <a:spcPct val="90000"/>
              </a:lnSpc>
              <a:spcBef>
                <a:spcPts val="1000"/>
              </a:spcBef>
              <a:spcAft>
                <a:spcPts val="0"/>
              </a:spcAft>
              <a:buClr>
                <a:schemeClr val="dk1"/>
              </a:buClr>
              <a:buSzPts val="2400"/>
              <a:buNone/>
            </a:pPr>
            <a:r>
              <a:t/>
            </a:r>
            <a:endParaRPr sz="2400">
              <a:solidFill>
                <a:srgbClr val="000000"/>
              </a:solidFill>
              <a:latin typeface="Calibri"/>
              <a:ea typeface="Calibri"/>
              <a:cs typeface="Calibri"/>
              <a:sym typeface="Calibri"/>
            </a:endParaRPr>
          </a:p>
          <a:p>
            <a:pPr indent="-76200" lvl="0" marL="457200" rtl="0" algn="l">
              <a:lnSpc>
                <a:spcPct val="90000"/>
              </a:lnSpc>
              <a:spcBef>
                <a:spcPts val="1000"/>
              </a:spcBef>
              <a:spcAft>
                <a:spcPts val="0"/>
              </a:spcAft>
              <a:buClr>
                <a:schemeClr val="dk1"/>
              </a:buClr>
              <a:buSzPts val="2400"/>
              <a:buFont typeface="Arial"/>
              <a:buNone/>
            </a:pPr>
            <a:r>
              <a:t/>
            </a:r>
            <a:endParaRPr sz="2400">
              <a:solidFill>
                <a:srgbClr val="000000"/>
              </a:solidFill>
              <a:latin typeface="Calibri"/>
              <a:ea typeface="Calibri"/>
              <a:cs typeface="Calibri"/>
              <a:sym typeface="Calibri"/>
            </a:endParaRPr>
          </a:p>
        </p:txBody>
      </p:sp>
    </p:spTree>
  </p:cSld>
  <p:clrMapOvr>
    <a:masterClrMapping/>
  </p:clrMapOvr>
  <p:transition spd="slow">
    <p:fade thruBlk="1"/>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3" name="Shape 353"/>
        <p:cNvGrpSpPr/>
        <p:nvPr/>
      </p:nvGrpSpPr>
      <p:grpSpPr>
        <a:xfrm>
          <a:off x="0" y="0"/>
          <a:ext cx="0" cy="0"/>
          <a:chOff x="0" y="0"/>
          <a:chExt cx="0" cy="0"/>
        </a:xfrm>
      </p:grpSpPr>
      <p:sp>
        <p:nvSpPr>
          <p:cNvPr id="354" name="Google Shape;354;p46"/>
          <p:cNvSpPr txBox="1"/>
          <p:nvPr>
            <p:ph type="title"/>
          </p:nvPr>
        </p:nvSpPr>
        <p:spPr>
          <a:xfrm>
            <a:off x="1899138" y="274638"/>
            <a:ext cx="9683262" cy="11430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Calibri"/>
              <a:buNone/>
            </a:pPr>
            <a:r>
              <a:rPr lang="en-US"/>
              <a:t>Alternatives</a:t>
            </a:r>
            <a:endParaRPr/>
          </a:p>
        </p:txBody>
      </p:sp>
      <p:sp>
        <p:nvSpPr>
          <p:cNvPr id="355" name="Google Shape;355;p46"/>
          <p:cNvSpPr txBox="1"/>
          <p:nvPr>
            <p:ph idx="1" type="body"/>
          </p:nvPr>
        </p:nvSpPr>
        <p:spPr>
          <a:xfrm>
            <a:off x="1899138" y="1600201"/>
            <a:ext cx="4095262" cy="4525963"/>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FF0000"/>
              </a:buClr>
              <a:buSzPts val="2800"/>
              <a:buNone/>
            </a:pPr>
            <a:r>
              <a:rPr b="1" lang="en-US">
                <a:solidFill>
                  <a:srgbClr val="FF0000"/>
                </a:solidFill>
              </a:rPr>
              <a:t>Non-pharmaco</a:t>
            </a:r>
            <a:endParaRPr/>
          </a:p>
          <a:p>
            <a:pPr indent="-228600" lvl="0" marL="228600" rtl="0" algn="l">
              <a:lnSpc>
                <a:spcPct val="90000"/>
              </a:lnSpc>
              <a:spcBef>
                <a:spcPts val="1000"/>
              </a:spcBef>
              <a:spcAft>
                <a:spcPts val="0"/>
              </a:spcAft>
              <a:buClr>
                <a:schemeClr val="dk1"/>
              </a:buClr>
              <a:buSzPts val="2800"/>
              <a:buChar char="•"/>
            </a:pPr>
            <a:r>
              <a:rPr lang="en-US"/>
              <a:t>Changements alimentaires (fort)</a:t>
            </a:r>
            <a:endParaRPr/>
          </a:p>
          <a:p>
            <a:pPr indent="-228600" lvl="1" marL="685800" rtl="0" algn="l">
              <a:lnSpc>
                <a:spcPct val="90000"/>
              </a:lnSpc>
              <a:spcBef>
                <a:spcPts val="500"/>
              </a:spcBef>
              <a:spcAft>
                <a:spcPts val="0"/>
              </a:spcAft>
              <a:buClr>
                <a:schemeClr val="dk1"/>
              </a:buClr>
              <a:buSzPts val="2400"/>
              <a:buChar char="•"/>
            </a:pPr>
            <a:r>
              <a:rPr lang="en-US"/>
              <a:t>Augmenter la consommation en eau (faible) et fibres</a:t>
            </a:r>
            <a:endParaRPr/>
          </a:p>
          <a:p>
            <a:pPr indent="-228600" lvl="0" marL="228600" rtl="0" algn="l">
              <a:lnSpc>
                <a:spcPct val="90000"/>
              </a:lnSpc>
              <a:spcBef>
                <a:spcPts val="1000"/>
              </a:spcBef>
              <a:spcAft>
                <a:spcPts val="0"/>
              </a:spcAft>
              <a:buClr>
                <a:schemeClr val="dk1"/>
              </a:buClr>
              <a:buSzPts val="2800"/>
              <a:buChar char="•"/>
            </a:pPr>
            <a:r>
              <a:rPr lang="en-US"/>
              <a:t>Suppléments de psyllium (fort)</a:t>
            </a:r>
            <a:endParaRPr/>
          </a:p>
          <a:p>
            <a:pPr indent="-50800" lvl="0" marL="22860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p:txBody>
      </p:sp>
      <p:sp>
        <p:nvSpPr>
          <p:cNvPr id="356" name="Google Shape;356;p46"/>
          <p:cNvSpPr txBox="1"/>
          <p:nvPr>
            <p:ph idx="2" type="body"/>
          </p:nvPr>
        </p:nvSpPr>
        <p:spPr>
          <a:xfrm>
            <a:off x="6197600" y="1600201"/>
            <a:ext cx="5384800" cy="4525963"/>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rgbClr val="FF0000"/>
              </a:buClr>
              <a:buSzPts val="2800"/>
              <a:buChar char="•"/>
            </a:pPr>
            <a:r>
              <a:rPr b="1" lang="en-US">
                <a:solidFill>
                  <a:srgbClr val="FF0000"/>
                </a:solidFill>
              </a:rPr>
              <a:t>Si Médication nécessaire :</a:t>
            </a:r>
            <a:endParaRPr/>
          </a:p>
          <a:p>
            <a:pPr indent="-228600" lvl="1" marL="685800" rtl="0" algn="l">
              <a:lnSpc>
                <a:spcPct val="90000"/>
              </a:lnSpc>
              <a:spcBef>
                <a:spcPts val="500"/>
              </a:spcBef>
              <a:spcAft>
                <a:spcPts val="0"/>
              </a:spcAft>
              <a:buClr>
                <a:schemeClr val="dk1"/>
              </a:buClr>
              <a:buSzPts val="2400"/>
              <a:buChar char="•"/>
            </a:pPr>
            <a:r>
              <a:rPr lang="en-US"/>
              <a:t>Polyethylene glycol/PEG 17g par jour (fort)</a:t>
            </a:r>
            <a:endParaRPr/>
          </a:p>
          <a:p>
            <a:pPr indent="-228600" lvl="2" marL="1143000" rtl="0" algn="l">
              <a:lnSpc>
                <a:spcPct val="90000"/>
              </a:lnSpc>
              <a:spcBef>
                <a:spcPts val="500"/>
              </a:spcBef>
              <a:spcAft>
                <a:spcPts val="0"/>
              </a:spcAft>
              <a:buClr>
                <a:schemeClr val="dk1"/>
              </a:buClr>
              <a:buSzPts val="2000"/>
              <a:buChar char="•"/>
            </a:pPr>
            <a:r>
              <a:rPr lang="en-US"/>
              <a:t>2-3 selles de plus par semaine</a:t>
            </a:r>
            <a:endParaRPr/>
          </a:p>
          <a:p>
            <a:pPr indent="-228600" lvl="1" marL="685800" rtl="0" algn="l">
              <a:lnSpc>
                <a:spcPct val="90000"/>
              </a:lnSpc>
              <a:spcBef>
                <a:spcPts val="500"/>
              </a:spcBef>
              <a:spcAft>
                <a:spcPts val="0"/>
              </a:spcAft>
              <a:buClr>
                <a:schemeClr val="dk1"/>
              </a:buClr>
              <a:buSzPts val="2400"/>
              <a:buChar char="•"/>
            </a:pPr>
            <a:r>
              <a:rPr lang="en-US"/>
              <a:t>Lactulose 10-20g par jour (fort)</a:t>
            </a:r>
            <a:endParaRPr/>
          </a:p>
          <a:p>
            <a:pPr indent="-228600" lvl="1" marL="685800" rtl="0" algn="l">
              <a:lnSpc>
                <a:spcPct val="90000"/>
              </a:lnSpc>
              <a:spcBef>
                <a:spcPts val="500"/>
              </a:spcBef>
              <a:spcAft>
                <a:spcPts val="0"/>
              </a:spcAft>
              <a:buClr>
                <a:schemeClr val="dk1"/>
              </a:buClr>
              <a:buSzPts val="2400"/>
              <a:buChar char="•"/>
            </a:pPr>
            <a:r>
              <a:rPr lang="en-US"/>
              <a:t>Laxatifs stimulants/bisacodyl, senna (fort)</a:t>
            </a:r>
            <a:endParaRPr/>
          </a:p>
          <a:p>
            <a:pPr indent="-76200" lvl="1" marL="685800" rtl="0" algn="l">
              <a:lnSpc>
                <a:spcPct val="90000"/>
              </a:lnSpc>
              <a:spcBef>
                <a:spcPts val="500"/>
              </a:spcBef>
              <a:spcAft>
                <a:spcPts val="0"/>
              </a:spcAft>
              <a:buClr>
                <a:schemeClr val="dk1"/>
              </a:buClr>
              <a:buSzPts val="2400"/>
              <a:buNone/>
            </a:pPr>
            <a:r>
              <a:t/>
            </a:r>
            <a:endParaRPr/>
          </a:p>
          <a:p>
            <a:pPr indent="-50800" lvl="0" marL="228600" rtl="0" algn="l">
              <a:lnSpc>
                <a:spcPct val="90000"/>
              </a:lnSpc>
              <a:spcBef>
                <a:spcPts val="1000"/>
              </a:spcBef>
              <a:spcAft>
                <a:spcPts val="0"/>
              </a:spcAft>
              <a:buClr>
                <a:schemeClr val="dk1"/>
              </a:buClr>
              <a:buSzPts val="2800"/>
              <a:buNone/>
            </a:pPr>
            <a:r>
              <a:t/>
            </a:r>
            <a:endParaRPr/>
          </a:p>
        </p:txBody>
      </p:sp>
      <p:pic>
        <p:nvPicPr>
          <p:cNvPr id="357" name="Google Shape;357;p46"/>
          <p:cNvPicPr preferRelativeResize="0"/>
          <p:nvPr/>
        </p:nvPicPr>
        <p:blipFill rotWithShape="1">
          <a:blip r:embed="rId3">
            <a:alphaModFix/>
          </a:blip>
          <a:srcRect b="0" l="0" r="0" t="0"/>
          <a:stretch/>
        </p:blipFill>
        <p:spPr>
          <a:xfrm>
            <a:off x="7112000" y="5969000"/>
            <a:ext cx="5080000" cy="889000"/>
          </a:xfrm>
          <a:prstGeom prst="rect">
            <a:avLst/>
          </a:prstGeom>
          <a:noFill/>
          <a:ln>
            <a:noFill/>
          </a:ln>
        </p:spPr>
      </p:pic>
    </p:spTree>
  </p:cSld>
  <p:clrMapOvr>
    <a:masterClrMapping/>
  </p:clrMapOvr>
  <p:transition spd="slow">
    <p:fade thruBlk="1"/>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0">
  <p:cSld>
    <p:bg>
      <p:bgPr>
        <a:solidFill>
          <a:srgbClr val="404040"/>
        </a:solidFill>
      </p:bgPr>
    </p:bg>
    <p:spTree>
      <p:nvGrpSpPr>
        <p:cNvPr id="361" name="Shape 361"/>
        <p:cNvGrpSpPr/>
        <p:nvPr/>
      </p:nvGrpSpPr>
      <p:grpSpPr>
        <a:xfrm>
          <a:off x="0" y="0"/>
          <a:ext cx="0" cy="0"/>
          <a:chOff x="0" y="0"/>
          <a:chExt cx="0" cy="0"/>
        </a:xfrm>
      </p:grpSpPr>
      <p:sp>
        <p:nvSpPr>
          <p:cNvPr id="362" name="Google Shape;362;p47"/>
          <p:cNvSpPr/>
          <p:nvPr/>
        </p:nvSpPr>
        <p:spPr>
          <a:xfrm>
            <a:off x="0" y="-3324"/>
            <a:ext cx="12192000" cy="6861324"/>
          </a:xfrm>
          <a:prstGeom prst="rect">
            <a:avLst/>
          </a:prstGeom>
          <a:solidFill>
            <a:srgbClr val="40404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3" name="Google Shape;363;p47"/>
          <p:cNvSpPr/>
          <p:nvPr/>
        </p:nvSpPr>
        <p:spPr>
          <a:xfrm>
            <a:off x="0" y="0"/>
            <a:ext cx="11786754" cy="6858000"/>
          </a:xfrm>
          <a:custGeom>
            <a:rect b="b" l="l" r="r" t="t"/>
            <a:pathLst>
              <a:path extrusionOk="0" h="6858000" w="11786754">
                <a:moveTo>
                  <a:pt x="0" y="0"/>
                </a:moveTo>
                <a:lnTo>
                  <a:pt x="8610600" y="0"/>
                </a:lnTo>
                <a:lnTo>
                  <a:pt x="11786754" y="6858000"/>
                </a:lnTo>
                <a:lnTo>
                  <a:pt x="0" y="6858000"/>
                </a:lnTo>
                <a:close/>
              </a:path>
            </a:pathLst>
          </a:custGeom>
          <a:solidFill>
            <a:srgbClr val="000000">
              <a:alpha val="2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4" name="Google Shape;364;p47"/>
          <p:cNvSpPr/>
          <p:nvPr/>
        </p:nvSpPr>
        <p:spPr>
          <a:xfrm>
            <a:off x="0" y="0"/>
            <a:ext cx="3581400" cy="6858000"/>
          </a:xfrm>
          <a:custGeom>
            <a:rect b="b" l="l" r="r" t="t"/>
            <a:pathLst>
              <a:path extrusionOk="0" h="6858000" w="3581400">
                <a:moveTo>
                  <a:pt x="0" y="0"/>
                </a:moveTo>
                <a:lnTo>
                  <a:pt x="405246" y="0"/>
                </a:lnTo>
                <a:lnTo>
                  <a:pt x="3581400" y="6858000"/>
                </a:lnTo>
                <a:lnTo>
                  <a:pt x="0" y="6858000"/>
                </a:lnTo>
                <a:close/>
              </a:path>
            </a:pathLst>
          </a:custGeom>
          <a:solidFill>
            <a:srgbClr val="000000">
              <a:alpha val="2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5" name="Google Shape;365;p47"/>
          <p:cNvSpPr txBox="1"/>
          <p:nvPr>
            <p:ph type="title"/>
          </p:nvPr>
        </p:nvSpPr>
        <p:spPr>
          <a:xfrm>
            <a:off x="833002" y="365125"/>
            <a:ext cx="10520702"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FFFFFF"/>
              </a:buClr>
              <a:buSzPts val="4400"/>
              <a:buFont typeface="Calibri"/>
              <a:buNone/>
            </a:pPr>
            <a:r>
              <a:rPr lang="en-US" sz="4400">
                <a:solidFill>
                  <a:srgbClr val="FFFFFF"/>
                </a:solidFill>
                <a:latin typeface="Calibri"/>
                <a:ea typeface="Calibri"/>
                <a:cs typeface="Calibri"/>
                <a:sym typeface="Calibri"/>
              </a:rPr>
              <a:t>Références</a:t>
            </a:r>
            <a:endParaRPr/>
          </a:p>
        </p:txBody>
      </p:sp>
      <p:sp>
        <p:nvSpPr>
          <p:cNvPr id="366" name="Google Shape;366;p47"/>
          <p:cNvSpPr txBox="1"/>
          <p:nvPr>
            <p:ph idx="1" type="body"/>
          </p:nvPr>
        </p:nvSpPr>
        <p:spPr>
          <a:xfrm>
            <a:off x="838201" y="2022601"/>
            <a:ext cx="10515598" cy="4154361"/>
          </a:xfrm>
          <a:prstGeom prst="rect">
            <a:avLst/>
          </a:prstGeom>
          <a:noFill/>
          <a:ln>
            <a:noFill/>
          </a:ln>
        </p:spPr>
        <p:txBody>
          <a:bodyPr anchorCtr="0" anchor="t" bIns="45700" lIns="91425" spcFirstLastPara="1" rIns="91425" wrap="square" tIns="45700">
            <a:noAutofit/>
          </a:bodyPr>
          <a:lstStyle/>
          <a:p>
            <a:pPr indent="-228600" lvl="0" marL="457200" rtl="0" algn="l">
              <a:lnSpc>
                <a:spcPct val="90000"/>
              </a:lnSpc>
              <a:spcBef>
                <a:spcPts val="0"/>
              </a:spcBef>
              <a:spcAft>
                <a:spcPts val="0"/>
              </a:spcAft>
              <a:buClr>
                <a:srgbClr val="FFFFFF"/>
              </a:buClr>
              <a:buSzPts val="2000"/>
              <a:buFont typeface="Arial"/>
              <a:buChar char="•"/>
            </a:pPr>
            <a:r>
              <a:rPr lang="en-US" sz="2000">
                <a:solidFill>
                  <a:srgbClr val="FFFFFF"/>
                </a:solidFill>
                <a:latin typeface="Calibri"/>
                <a:ea typeface="Calibri"/>
                <a:cs typeface="Calibri"/>
                <a:sym typeface="Calibri"/>
              </a:rPr>
              <a:t>Canadian Agency for Drugs and Technologies in Health. Dioctyl Sulfosuccinate or Docusate (Calcium or Sodium) for the Prevention or Management of Constipation: A Review of the Clinical Effectiveness. CADTH Rapid Response Reports. Ottawa, Ontario: Canadian Agency for Drugs and Technologies in Health; 2014.</a:t>
            </a:r>
            <a:endParaRPr/>
          </a:p>
          <a:p>
            <a:pPr indent="-228600" lvl="0" marL="457200" rtl="0" algn="l">
              <a:lnSpc>
                <a:spcPct val="90000"/>
              </a:lnSpc>
              <a:spcBef>
                <a:spcPts val="1000"/>
              </a:spcBef>
              <a:spcAft>
                <a:spcPts val="0"/>
              </a:spcAft>
              <a:buClr>
                <a:srgbClr val="FFFFFF"/>
              </a:buClr>
              <a:buSzPts val="2000"/>
              <a:buFont typeface="Arial"/>
              <a:buChar char="•"/>
            </a:pPr>
            <a:r>
              <a:rPr lang="en-US" sz="2000">
                <a:solidFill>
                  <a:srgbClr val="FFFFFF"/>
                </a:solidFill>
                <a:latin typeface="Calibri"/>
                <a:ea typeface="Calibri"/>
                <a:cs typeface="Calibri"/>
                <a:sym typeface="Calibri"/>
              </a:rPr>
              <a:t>Tools for practice, Docusate: A Placebo Pill for Soft Poops </a:t>
            </a:r>
            <a:r>
              <a:rPr lang="en-US" sz="2000" u="sng">
                <a:solidFill>
                  <a:schemeClr val="hlink"/>
                </a:solidFill>
                <a:latin typeface="Calibri"/>
                <a:ea typeface="Calibri"/>
                <a:cs typeface="Calibri"/>
                <a:sym typeface="Calibri"/>
                <a:hlinkClick r:id="rId3"/>
              </a:rPr>
              <a:t>https://www.acfp.ca/wp-content/uploads/tools-for-practice/1461255599_tfp161docusatefv.pdf</a:t>
            </a:r>
            <a:endParaRPr sz="2000">
              <a:solidFill>
                <a:srgbClr val="FFFFFF"/>
              </a:solidFill>
              <a:latin typeface="Calibri"/>
              <a:ea typeface="Calibri"/>
              <a:cs typeface="Calibri"/>
              <a:sym typeface="Calibri"/>
            </a:endParaRPr>
          </a:p>
          <a:p>
            <a:pPr indent="-228600" lvl="0" marL="457200" rtl="0" algn="l">
              <a:lnSpc>
                <a:spcPct val="90000"/>
              </a:lnSpc>
              <a:spcBef>
                <a:spcPts val="1000"/>
              </a:spcBef>
              <a:spcAft>
                <a:spcPts val="0"/>
              </a:spcAft>
              <a:buClr>
                <a:srgbClr val="FFFFFF"/>
              </a:buClr>
              <a:buSzPts val="2000"/>
              <a:buFont typeface="Arial"/>
              <a:buChar char="•"/>
            </a:pPr>
            <a:r>
              <a:rPr lang="en-US" sz="2000">
                <a:solidFill>
                  <a:srgbClr val="FFFFFF"/>
                </a:solidFill>
                <a:latin typeface="Calibri"/>
                <a:ea typeface="Calibri"/>
                <a:cs typeface="Calibri"/>
                <a:sym typeface="Calibri"/>
              </a:rPr>
              <a:t>Phillips C, Polakoff DM, Maue SK, </a:t>
            </a:r>
            <a:r>
              <a:rPr i="1" lang="en-US" sz="2000">
                <a:solidFill>
                  <a:srgbClr val="FFFFFF"/>
                </a:solidFill>
                <a:latin typeface="Calibri"/>
                <a:ea typeface="Calibri"/>
                <a:cs typeface="Calibri"/>
                <a:sym typeface="Calibri"/>
              </a:rPr>
              <a:t>et al</a:t>
            </a:r>
            <a:r>
              <a:rPr lang="en-US" sz="2000">
                <a:solidFill>
                  <a:srgbClr val="FFFFFF"/>
                </a:solidFill>
                <a:latin typeface="Calibri"/>
                <a:ea typeface="Calibri"/>
                <a:cs typeface="Calibri"/>
                <a:sym typeface="Calibri"/>
              </a:rPr>
              <a:t>. J Am Med Dir Assoc. 2001; 2:149-54.</a:t>
            </a:r>
            <a:endParaRPr/>
          </a:p>
          <a:p>
            <a:pPr indent="-228600" lvl="0" marL="457200" rtl="0" algn="l">
              <a:lnSpc>
                <a:spcPct val="90000"/>
              </a:lnSpc>
              <a:spcBef>
                <a:spcPts val="1000"/>
              </a:spcBef>
              <a:spcAft>
                <a:spcPts val="0"/>
              </a:spcAft>
              <a:buClr>
                <a:srgbClr val="FFFFFF"/>
              </a:buClr>
              <a:buSzPts val="2000"/>
              <a:buFont typeface="Arial"/>
              <a:buChar char="•"/>
            </a:pPr>
            <a:r>
              <a:rPr lang="en-US" sz="2000">
                <a:solidFill>
                  <a:srgbClr val="FFFFFF"/>
                </a:solidFill>
                <a:latin typeface="Calibri"/>
                <a:ea typeface="Calibri"/>
                <a:cs typeface="Calibri"/>
                <a:sym typeface="Calibri"/>
              </a:rPr>
              <a:t>Dynamed : chronic constipation in adults</a:t>
            </a:r>
            <a:endParaRPr/>
          </a:p>
          <a:p>
            <a:pPr indent="-101600" lvl="0" marL="457200" rtl="0" algn="l">
              <a:lnSpc>
                <a:spcPct val="90000"/>
              </a:lnSpc>
              <a:spcBef>
                <a:spcPts val="1000"/>
              </a:spcBef>
              <a:spcAft>
                <a:spcPts val="0"/>
              </a:spcAft>
              <a:buClr>
                <a:schemeClr val="lt1"/>
              </a:buClr>
              <a:buSzPts val="2000"/>
              <a:buFont typeface="Arial"/>
              <a:buNone/>
            </a:pPr>
            <a:r>
              <a:t/>
            </a:r>
            <a:endParaRPr sz="2000">
              <a:solidFill>
                <a:srgbClr val="FFFFFF"/>
              </a:solidFill>
              <a:latin typeface="Calibri"/>
              <a:ea typeface="Calibri"/>
              <a:cs typeface="Calibri"/>
              <a:sym typeface="Calibri"/>
            </a:endParaRPr>
          </a:p>
        </p:txBody>
      </p:sp>
    </p:spTree>
  </p:cSld>
  <p:clrMapOvr>
    <a:masterClrMapping/>
  </p:clrMapOvr>
  <p:transition spd="slow">
    <p:fade thruBlk="1"/>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0" name="Shape 370"/>
        <p:cNvGrpSpPr/>
        <p:nvPr/>
      </p:nvGrpSpPr>
      <p:grpSpPr>
        <a:xfrm>
          <a:off x="0" y="0"/>
          <a:ext cx="0" cy="0"/>
          <a:chOff x="0" y="0"/>
          <a:chExt cx="0" cy="0"/>
        </a:xfrm>
      </p:grpSpPr>
      <p:sp>
        <p:nvSpPr>
          <p:cNvPr id="371" name="Google Shape;371;p48"/>
          <p:cNvSpPr txBox="1"/>
          <p:nvPr>
            <p:ph type="title"/>
          </p:nvPr>
        </p:nvSpPr>
        <p:spPr>
          <a:xfrm>
            <a:off x="2593409" y="513045"/>
            <a:ext cx="7178120" cy="2019724"/>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lt1"/>
              </a:buClr>
              <a:buSzPts val="4000"/>
              <a:buFont typeface="Arial Narrow"/>
              <a:buNone/>
            </a:pPr>
            <a:r>
              <a:rPr lang="en-US"/>
              <a:t>ASA en prévention primaire</a:t>
            </a:r>
            <a:endParaRPr/>
          </a:p>
        </p:txBody>
      </p:sp>
      <p:sp>
        <p:nvSpPr>
          <p:cNvPr id="372" name="Google Shape;372;p48"/>
          <p:cNvSpPr txBox="1"/>
          <p:nvPr>
            <p:ph idx="1" type="body"/>
          </p:nvPr>
        </p:nvSpPr>
        <p:spPr>
          <a:xfrm>
            <a:off x="2593409" y="2863189"/>
            <a:ext cx="7178120" cy="962388"/>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Arial Narrow"/>
              <a:buNone/>
            </a:pPr>
            <a:r>
              <a:rPr lang="en-US"/>
              <a:t>Numéro 2 </a:t>
            </a:r>
            <a:endParaRPr/>
          </a:p>
        </p:txBody>
      </p:sp>
      <p:pic>
        <p:nvPicPr>
          <p:cNvPr id="373" name="Google Shape;373;p48"/>
          <p:cNvPicPr preferRelativeResize="0"/>
          <p:nvPr/>
        </p:nvPicPr>
        <p:blipFill rotWithShape="1">
          <a:blip r:embed="rId3">
            <a:alphaModFix/>
          </a:blip>
          <a:srcRect b="0" l="0" r="0" t="0"/>
          <a:stretch/>
        </p:blipFill>
        <p:spPr>
          <a:xfrm>
            <a:off x="3549489" y="3429000"/>
            <a:ext cx="2159000" cy="1854200"/>
          </a:xfrm>
          <a:prstGeom prst="rect">
            <a:avLst/>
          </a:prstGeom>
          <a:noFill/>
          <a:ln>
            <a:noFill/>
          </a:ln>
        </p:spPr>
      </p:pic>
    </p:spTree>
  </p:cSld>
  <p:clrMapOvr>
    <a:masterClrMapping/>
  </p:clrMapOvr>
  <p:transition spd="slow">
    <p:fade thruBlk="1"/>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8" name="Shape 378"/>
        <p:cNvGrpSpPr/>
        <p:nvPr/>
      </p:nvGrpSpPr>
      <p:grpSpPr>
        <a:xfrm>
          <a:off x="0" y="0"/>
          <a:ext cx="0" cy="0"/>
          <a:chOff x="0" y="0"/>
          <a:chExt cx="0" cy="0"/>
        </a:xfrm>
      </p:grpSpPr>
      <p:sp>
        <p:nvSpPr>
          <p:cNvPr id="379" name="Google Shape;379;p49"/>
          <p:cNvSpPr txBox="1"/>
          <p:nvPr>
            <p:ph type="title"/>
          </p:nvPr>
        </p:nvSpPr>
        <p:spPr>
          <a:xfrm>
            <a:off x="1696917" y="249230"/>
            <a:ext cx="10591798" cy="10160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3600"/>
              <a:buFont typeface="Arial Narrow"/>
              <a:buNone/>
            </a:pPr>
            <a:r>
              <a:rPr lang="en-US"/>
              <a:t>2018 = grosse année pour les britanniques… et l’Aspirine</a:t>
            </a:r>
            <a:endParaRPr/>
          </a:p>
        </p:txBody>
      </p:sp>
      <p:pic>
        <p:nvPicPr>
          <p:cNvPr id="380" name="Google Shape;380;p49"/>
          <p:cNvPicPr preferRelativeResize="0"/>
          <p:nvPr>
            <p:ph idx="1" type="body"/>
          </p:nvPr>
        </p:nvPicPr>
        <p:blipFill rotWithShape="1">
          <a:blip r:embed="rId3">
            <a:alphaModFix/>
          </a:blip>
          <a:srcRect b="0" l="0" r="0" t="0"/>
          <a:stretch/>
        </p:blipFill>
        <p:spPr>
          <a:xfrm>
            <a:off x="0" y="949568"/>
            <a:ext cx="12191999" cy="3798278"/>
          </a:xfrm>
          <a:prstGeom prst="rect">
            <a:avLst/>
          </a:prstGeom>
          <a:noFill/>
          <a:ln>
            <a:noFill/>
          </a:ln>
        </p:spPr>
      </p:pic>
      <p:sp>
        <p:nvSpPr>
          <p:cNvPr id="381" name="Google Shape;381;p49"/>
          <p:cNvSpPr txBox="1"/>
          <p:nvPr/>
        </p:nvSpPr>
        <p:spPr>
          <a:xfrm>
            <a:off x="2139462" y="4947900"/>
            <a:ext cx="9706707" cy="129266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600">
                <a:solidFill>
                  <a:schemeClr val="dk1"/>
                </a:solidFill>
                <a:latin typeface="Calibri"/>
                <a:ea typeface="Calibri"/>
                <a:cs typeface="Calibri"/>
                <a:sym typeface="Calibri"/>
              </a:rPr>
              <a:t>Pas d’impact sur la </a:t>
            </a:r>
            <a:r>
              <a:rPr b="1" lang="en-US" sz="2600">
                <a:solidFill>
                  <a:srgbClr val="FF0000"/>
                </a:solidFill>
                <a:latin typeface="Calibri"/>
                <a:ea typeface="Calibri"/>
                <a:cs typeface="Calibri"/>
                <a:sym typeface="Calibri"/>
              </a:rPr>
              <a:t>mortalité cardiovasculaire</a:t>
            </a:r>
            <a:endParaRPr/>
          </a:p>
          <a:p>
            <a:pPr indent="0" lvl="0" marL="0" marR="0" rtl="0" algn="l">
              <a:spcBef>
                <a:spcPts val="0"/>
              </a:spcBef>
              <a:spcAft>
                <a:spcPts val="0"/>
              </a:spcAft>
              <a:buNone/>
            </a:pPr>
            <a:r>
              <a:rPr lang="en-US" sz="2600">
                <a:solidFill>
                  <a:schemeClr val="dk1"/>
                </a:solidFill>
                <a:latin typeface="Calibri"/>
                <a:ea typeface="Calibri"/>
                <a:cs typeface="Calibri"/>
                <a:sym typeface="Calibri"/>
              </a:rPr>
              <a:t>Légère diminution des évènements cardiovasculaires </a:t>
            </a:r>
            <a:r>
              <a:rPr b="1" lang="en-US" sz="2600">
                <a:solidFill>
                  <a:srgbClr val="FF0000"/>
                </a:solidFill>
                <a:latin typeface="Calibri"/>
                <a:ea typeface="Calibri"/>
                <a:cs typeface="Calibri"/>
                <a:sym typeface="Calibri"/>
              </a:rPr>
              <a:t>(NNT : 265) </a:t>
            </a:r>
            <a:endParaRPr/>
          </a:p>
          <a:p>
            <a:pPr indent="0" lvl="0" marL="0" marR="0" rtl="0" algn="l">
              <a:spcBef>
                <a:spcPts val="0"/>
              </a:spcBef>
              <a:spcAft>
                <a:spcPts val="0"/>
              </a:spcAft>
              <a:buNone/>
            </a:pPr>
            <a:r>
              <a:rPr lang="en-US" sz="2600">
                <a:solidFill>
                  <a:schemeClr val="dk1"/>
                </a:solidFill>
                <a:latin typeface="Calibri"/>
                <a:ea typeface="Calibri"/>
                <a:cs typeface="Calibri"/>
                <a:sym typeface="Calibri"/>
              </a:rPr>
              <a:t>Augmentation du risque de saignement majeurs </a:t>
            </a:r>
            <a:r>
              <a:rPr b="1" lang="en-US" sz="2600">
                <a:solidFill>
                  <a:srgbClr val="FF0000"/>
                </a:solidFill>
                <a:latin typeface="Calibri"/>
                <a:ea typeface="Calibri"/>
                <a:cs typeface="Calibri"/>
                <a:sym typeface="Calibri"/>
              </a:rPr>
              <a:t>(NNH : 210)</a:t>
            </a:r>
            <a:endParaRPr/>
          </a:p>
        </p:txBody>
      </p:sp>
    </p:spTree>
  </p:cSld>
  <p:clrMapOvr>
    <a:masterClrMapping/>
  </p:clrMapOvr>
  <p:transition spd="slow">
    <p:fade thruBlk="1"/>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7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9" name="Shape 189"/>
        <p:cNvGrpSpPr/>
        <p:nvPr/>
      </p:nvGrpSpPr>
      <p:grpSpPr>
        <a:xfrm>
          <a:off x="0" y="0"/>
          <a:ext cx="0" cy="0"/>
          <a:chOff x="0" y="0"/>
          <a:chExt cx="0" cy="0"/>
        </a:xfrm>
      </p:grpSpPr>
      <p:sp>
        <p:nvSpPr>
          <p:cNvPr id="190" name="Google Shape;190;p32"/>
          <p:cNvSpPr txBox="1"/>
          <p:nvPr>
            <p:ph type="title"/>
          </p:nvPr>
        </p:nvSpPr>
        <p:spPr>
          <a:xfrm>
            <a:off x="2194560" y="301984"/>
            <a:ext cx="9559291" cy="10160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Calibri"/>
              <a:buNone/>
            </a:pPr>
            <a:r>
              <a:rPr lang="en-US" sz="4400">
                <a:latin typeface="Calibri"/>
                <a:ea typeface="Calibri"/>
                <a:cs typeface="Calibri"/>
                <a:sym typeface="Calibri"/>
              </a:rPr>
              <a:t>Qui suis-je?</a:t>
            </a:r>
            <a:endParaRPr/>
          </a:p>
        </p:txBody>
      </p:sp>
      <p:sp>
        <p:nvSpPr>
          <p:cNvPr id="191" name="Google Shape;191;p32"/>
          <p:cNvSpPr txBox="1"/>
          <p:nvPr>
            <p:ph idx="1" type="body"/>
          </p:nvPr>
        </p:nvSpPr>
        <p:spPr>
          <a:xfrm>
            <a:off x="2194561" y="1930401"/>
            <a:ext cx="6533804" cy="3992773"/>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2800"/>
              <a:buNone/>
            </a:pPr>
            <a:r>
              <a:rPr lang="en-US">
                <a:latin typeface="Calibri"/>
                <a:ea typeface="Calibri"/>
                <a:cs typeface="Calibri"/>
                <a:sym typeface="Calibri"/>
              </a:rPr>
              <a:t>Médecin de famille </a:t>
            </a:r>
            <a:endParaRPr/>
          </a:p>
          <a:p>
            <a:pPr indent="0" lvl="0" marL="0" rtl="0" algn="l">
              <a:lnSpc>
                <a:spcPct val="90000"/>
              </a:lnSpc>
              <a:spcBef>
                <a:spcPts val="1000"/>
              </a:spcBef>
              <a:spcAft>
                <a:spcPts val="0"/>
              </a:spcAft>
              <a:buClr>
                <a:schemeClr val="dk1"/>
              </a:buClr>
              <a:buSzPts val="2800"/>
              <a:buNone/>
            </a:pPr>
            <a:r>
              <a:t/>
            </a:r>
            <a:endParaRPr>
              <a:latin typeface="Calibri"/>
              <a:ea typeface="Calibri"/>
              <a:cs typeface="Calibri"/>
              <a:sym typeface="Calibri"/>
            </a:endParaRPr>
          </a:p>
          <a:p>
            <a:pPr indent="0" lvl="0" marL="0" rtl="0" algn="l">
              <a:lnSpc>
                <a:spcPct val="90000"/>
              </a:lnSpc>
              <a:spcBef>
                <a:spcPts val="1000"/>
              </a:spcBef>
              <a:spcAft>
                <a:spcPts val="0"/>
              </a:spcAft>
              <a:buClr>
                <a:schemeClr val="dk1"/>
              </a:buClr>
              <a:buSzPts val="2800"/>
              <a:buNone/>
            </a:pPr>
            <a:r>
              <a:rPr lang="en-US">
                <a:latin typeface="Calibri"/>
                <a:ea typeface="Calibri"/>
                <a:cs typeface="Calibri"/>
                <a:sym typeface="Calibri"/>
              </a:rPr>
              <a:t>Intérêt pour les données probantes et le transfert des connaissances</a:t>
            </a:r>
            <a:endParaRPr/>
          </a:p>
          <a:p>
            <a:pPr indent="0" lvl="0" marL="0" rtl="0" algn="l">
              <a:lnSpc>
                <a:spcPct val="90000"/>
              </a:lnSpc>
              <a:spcBef>
                <a:spcPts val="1000"/>
              </a:spcBef>
              <a:spcAft>
                <a:spcPts val="0"/>
              </a:spcAft>
              <a:buClr>
                <a:schemeClr val="dk1"/>
              </a:buClr>
              <a:buSzPts val="2800"/>
              <a:buNone/>
            </a:pPr>
            <a:r>
              <a:t/>
            </a:r>
            <a:endParaRPr>
              <a:latin typeface="Calibri"/>
              <a:ea typeface="Calibri"/>
              <a:cs typeface="Calibri"/>
              <a:sym typeface="Calibri"/>
            </a:endParaRPr>
          </a:p>
          <a:p>
            <a:pPr indent="0" lvl="0" marL="0" rtl="0" algn="l">
              <a:lnSpc>
                <a:spcPct val="90000"/>
              </a:lnSpc>
              <a:spcBef>
                <a:spcPts val="1000"/>
              </a:spcBef>
              <a:spcAft>
                <a:spcPts val="0"/>
              </a:spcAft>
              <a:buClr>
                <a:schemeClr val="dk1"/>
              </a:buClr>
              <a:buSzPts val="2800"/>
              <a:buNone/>
            </a:pPr>
            <a:r>
              <a:rPr lang="en-US">
                <a:latin typeface="Calibri"/>
                <a:ea typeface="Calibri"/>
                <a:cs typeface="Calibri"/>
                <a:sym typeface="Calibri"/>
              </a:rPr>
              <a:t>Maîtrise en EBM</a:t>
            </a:r>
            <a:endParaRPr/>
          </a:p>
        </p:txBody>
      </p:sp>
      <p:pic>
        <p:nvPicPr>
          <p:cNvPr id="192" name="Google Shape;192;p32"/>
          <p:cNvPicPr preferRelativeResize="0"/>
          <p:nvPr/>
        </p:nvPicPr>
        <p:blipFill rotWithShape="1">
          <a:blip r:embed="rId3">
            <a:alphaModFix/>
          </a:blip>
          <a:srcRect b="0" l="0" r="0" t="0"/>
          <a:stretch/>
        </p:blipFill>
        <p:spPr>
          <a:xfrm>
            <a:off x="8482137" y="342696"/>
            <a:ext cx="2779875" cy="2779875"/>
          </a:xfrm>
          <a:prstGeom prst="rect">
            <a:avLst/>
          </a:prstGeom>
          <a:noFill/>
          <a:ln>
            <a:noFill/>
          </a:ln>
        </p:spPr>
      </p:pic>
      <p:pic>
        <p:nvPicPr>
          <p:cNvPr id="193" name="Google Shape;193;p32"/>
          <p:cNvPicPr preferRelativeResize="0"/>
          <p:nvPr/>
        </p:nvPicPr>
        <p:blipFill rotWithShape="1">
          <a:blip r:embed="rId4">
            <a:alphaModFix/>
          </a:blip>
          <a:srcRect b="0" l="0" r="0" t="0"/>
          <a:stretch/>
        </p:blipFill>
        <p:spPr>
          <a:xfrm>
            <a:off x="8482138" y="3735414"/>
            <a:ext cx="2779874" cy="2779874"/>
          </a:xfrm>
          <a:prstGeom prst="rect">
            <a:avLst/>
          </a:prstGeom>
          <a:noFill/>
          <a:ln>
            <a:noFill/>
          </a:ln>
        </p:spPr>
      </p:pic>
    </p:spTree>
  </p:cSld>
  <p:clrMapOvr>
    <a:masterClrMapping/>
  </p:clrMapOvr>
  <p:transition spd="slow">
    <p:fade thruBlk="1"/>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1">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1">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1">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1">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1">
                                            <p:txEl>
                                              <p:pRg end="4" st="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6" name="Shape 386"/>
        <p:cNvGrpSpPr/>
        <p:nvPr/>
      </p:nvGrpSpPr>
      <p:grpSpPr>
        <a:xfrm>
          <a:off x="0" y="0"/>
          <a:ext cx="0" cy="0"/>
          <a:chOff x="0" y="0"/>
          <a:chExt cx="0" cy="0"/>
        </a:xfrm>
      </p:grpSpPr>
      <p:sp>
        <p:nvSpPr>
          <p:cNvPr id="387" name="Google Shape;387;p50"/>
          <p:cNvSpPr txBox="1"/>
          <p:nvPr>
            <p:ph type="title"/>
          </p:nvPr>
        </p:nvSpPr>
        <p:spPr>
          <a:xfrm>
            <a:off x="0" y="1"/>
            <a:ext cx="4114800" cy="1670538"/>
          </a:xfrm>
          <a:prstGeom prst="rect">
            <a:avLst/>
          </a:prstGeom>
          <a:solidFill>
            <a:schemeClr val="dk1"/>
          </a:solid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lt1"/>
              </a:buClr>
              <a:buSzPts val="3600"/>
              <a:buFont typeface="Arial Narrow"/>
              <a:buNone/>
            </a:pPr>
            <a:r>
              <a:rPr lang="en-US">
                <a:solidFill>
                  <a:schemeClr val="lt1"/>
                </a:solidFill>
              </a:rPr>
              <a:t>Aspects pratiques</a:t>
            </a:r>
            <a:endParaRPr>
              <a:solidFill>
                <a:schemeClr val="lt1"/>
              </a:solidFill>
            </a:endParaRPr>
          </a:p>
        </p:txBody>
      </p:sp>
      <p:sp>
        <p:nvSpPr>
          <p:cNvPr id="388" name="Google Shape;388;p50"/>
          <p:cNvSpPr txBox="1"/>
          <p:nvPr>
            <p:ph idx="1" type="body"/>
          </p:nvPr>
        </p:nvSpPr>
        <p:spPr>
          <a:xfrm>
            <a:off x="1819381" y="1747941"/>
            <a:ext cx="3006968" cy="446998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2405"/>
              <a:buFont typeface="Noto Sans Symbols"/>
              <a:buNone/>
            </a:pPr>
            <a:r>
              <a:rPr lang="en-US" sz="2405">
                <a:latin typeface="Calibri"/>
                <a:ea typeface="Calibri"/>
                <a:cs typeface="Calibri"/>
                <a:sym typeface="Calibri"/>
              </a:rPr>
              <a:t>Calculateur de risque cardiovasculaire        (i.e. Framingham) semblent </a:t>
            </a:r>
            <a:r>
              <a:rPr b="1" lang="en-US" sz="2405">
                <a:solidFill>
                  <a:srgbClr val="FF0000"/>
                </a:solidFill>
                <a:latin typeface="Calibri"/>
                <a:ea typeface="Calibri"/>
                <a:cs typeface="Calibri"/>
                <a:sym typeface="Calibri"/>
              </a:rPr>
              <a:t>surestimer </a:t>
            </a:r>
            <a:endParaRPr/>
          </a:p>
          <a:p>
            <a:pPr indent="0" lvl="0" marL="0" rtl="0" algn="l">
              <a:lnSpc>
                <a:spcPct val="90000"/>
              </a:lnSpc>
              <a:spcBef>
                <a:spcPts val="1000"/>
              </a:spcBef>
              <a:spcAft>
                <a:spcPts val="0"/>
              </a:spcAft>
              <a:buClr>
                <a:schemeClr val="dk1"/>
              </a:buClr>
              <a:buSzPts val="2405"/>
              <a:buFont typeface="Noto Sans Symbols"/>
              <a:buNone/>
            </a:pPr>
            <a:r>
              <a:rPr i="1" lang="en-US" sz="2405">
                <a:latin typeface="Calibri"/>
                <a:ea typeface="Calibri"/>
                <a:cs typeface="Calibri"/>
                <a:sym typeface="Calibri"/>
              </a:rPr>
              <a:t>(du double dans ARRIVE)</a:t>
            </a:r>
            <a:endParaRPr/>
          </a:p>
          <a:p>
            <a:pPr indent="0" lvl="0" marL="0" rtl="0" algn="l">
              <a:lnSpc>
                <a:spcPct val="90000"/>
              </a:lnSpc>
              <a:spcBef>
                <a:spcPts val="1000"/>
              </a:spcBef>
              <a:spcAft>
                <a:spcPts val="0"/>
              </a:spcAft>
              <a:buClr>
                <a:schemeClr val="dk1"/>
              </a:buClr>
              <a:buSzPts val="2405"/>
              <a:buFont typeface="Noto Sans Symbols"/>
              <a:buNone/>
            </a:pPr>
            <a:r>
              <a:t/>
            </a:r>
            <a:endParaRPr sz="2405">
              <a:latin typeface="Calibri"/>
              <a:ea typeface="Calibri"/>
              <a:cs typeface="Calibri"/>
              <a:sym typeface="Calibri"/>
            </a:endParaRPr>
          </a:p>
          <a:p>
            <a:pPr indent="0" lvl="0" marL="0" rtl="0" algn="l">
              <a:lnSpc>
                <a:spcPct val="90000"/>
              </a:lnSpc>
              <a:spcBef>
                <a:spcPts val="1000"/>
              </a:spcBef>
              <a:spcAft>
                <a:spcPts val="0"/>
              </a:spcAft>
              <a:buClr>
                <a:schemeClr val="dk1"/>
              </a:buClr>
              <a:buSzPts val="2405"/>
              <a:buFont typeface="Noto Sans Symbols"/>
              <a:buNone/>
            </a:pPr>
            <a:r>
              <a:t/>
            </a:r>
            <a:endParaRPr sz="2405">
              <a:latin typeface="Calibri"/>
              <a:ea typeface="Calibri"/>
              <a:cs typeface="Calibri"/>
              <a:sym typeface="Calibri"/>
            </a:endParaRPr>
          </a:p>
          <a:p>
            <a:pPr indent="0" lvl="0" marL="0" rtl="0" algn="l">
              <a:lnSpc>
                <a:spcPct val="90000"/>
              </a:lnSpc>
              <a:spcBef>
                <a:spcPts val="1000"/>
              </a:spcBef>
              <a:spcAft>
                <a:spcPts val="0"/>
              </a:spcAft>
              <a:buClr>
                <a:schemeClr val="dk1"/>
              </a:buClr>
              <a:buSzPts val="2405"/>
              <a:buFont typeface="Noto Sans Symbols"/>
              <a:buNone/>
            </a:pPr>
            <a:r>
              <a:rPr lang="en-US" sz="2405">
                <a:latin typeface="Calibri"/>
                <a:ea typeface="Calibri"/>
                <a:cs typeface="Calibri"/>
                <a:sym typeface="Calibri"/>
              </a:rPr>
              <a:t>Coût unitaire modeste mais encore une fois économie de  volume</a:t>
            </a:r>
            <a:endParaRPr/>
          </a:p>
        </p:txBody>
      </p:sp>
      <p:pic>
        <p:nvPicPr>
          <p:cNvPr id="389" name="Google Shape;389;p50"/>
          <p:cNvPicPr preferRelativeResize="0"/>
          <p:nvPr/>
        </p:nvPicPr>
        <p:blipFill rotWithShape="1">
          <a:blip r:embed="rId3">
            <a:alphaModFix/>
          </a:blip>
          <a:srcRect b="0" l="0" r="0" t="0"/>
          <a:stretch/>
        </p:blipFill>
        <p:spPr>
          <a:xfrm>
            <a:off x="4636008" y="1016452"/>
            <a:ext cx="7555992" cy="5201469"/>
          </a:xfrm>
          <a:prstGeom prst="rect">
            <a:avLst/>
          </a:prstGeom>
          <a:noFill/>
          <a:ln>
            <a:noFill/>
          </a:ln>
        </p:spPr>
      </p:pic>
      <p:cxnSp>
        <p:nvCxnSpPr>
          <p:cNvPr id="390" name="Google Shape;390;p50"/>
          <p:cNvCxnSpPr/>
          <p:nvPr/>
        </p:nvCxnSpPr>
        <p:spPr>
          <a:xfrm flipH="1" rot="10800000">
            <a:off x="6022428" y="3263462"/>
            <a:ext cx="4587765" cy="15766"/>
          </a:xfrm>
          <a:prstGeom prst="straightConnector1">
            <a:avLst/>
          </a:prstGeom>
          <a:noFill/>
          <a:ln cap="flat" cmpd="sng" w="28575">
            <a:solidFill>
              <a:srgbClr val="FF0000"/>
            </a:solidFill>
            <a:prstDash val="solid"/>
            <a:miter lim="800000"/>
            <a:headEnd len="sm" w="sm" type="none"/>
            <a:tailEnd len="sm" w="sm" type="none"/>
          </a:ln>
        </p:spPr>
      </p:cxnSp>
      <p:sp>
        <p:nvSpPr>
          <p:cNvPr id="391" name="Google Shape;391;p50"/>
          <p:cNvSpPr txBox="1"/>
          <p:nvPr/>
        </p:nvSpPr>
        <p:spPr>
          <a:xfrm rot="-5400000">
            <a:off x="3810104" y="2897616"/>
            <a:ext cx="2032490" cy="43088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200">
                <a:solidFill>
                  <a:srgbClr val="FF0000"/>
                </a:solidFill>
                <a:latin typeface="Calibri"/>
                <a:ea typeface="Calibri"/>
                <a:cs typeface="Calibri"/>
                <a:sym typeface="Calibri"/>
              </a:rPr>
              <a:t>Risques</a:t>
            </a:r>
            <a:endParaRPr/>
          </a:p>
        </p:txBody>
      </p:sp>
    </p:spTree>
  </p:cSld>
  <p:clrMapOvr>
    <a:masterClrMapping/>
  </p:clrMapOvr>
  <p:transition spd="slow">
    <p:fade thruBlk="1"/>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9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9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395" name="Shape 395"/>
        <p:cNvGrpSpPr/>
        <p:nvPr/>
      </p:nvGrpSpPr>
      <p:grpSpPr>
        <a:xfrm>
          <a:off x="0" y="0"/>
          <a:ext cx="0" cy="0"/>
          <a:chOff x="0" y="0"/>
          <a:chExt cx="0" cy="0"/>
        </a:xfrm>
      </p:grpSpPr>
      <p:sp>
        <p:nvSpPr>
          <p:cNvPr id="396" name="Google Shape;396;p51"/>
          <p:cNvSpPr/>
          <p:nvPr/>
        </p:nvSpPr>
        <p:spPr>
          <a:xfrm>
            <a:off x="327546" y="4572000"/>
            <a:ext cx="7058307" cy="1964266"/>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397" name="Google Shape;397;p51"/>
          <p:cNvSpPr txBox="1"/>
          <p:nvPr>
            <p:ph type="title"/>
          </p:nvPr>
        </p:nvSpPr>
        <p:spPr>
          <a:xfrm>
            <a:off x="524256" y="4767072"/>
            <a:ext cx="6594189" cy="1625210"/>
          </a:xfrm>
          <a:prstGeom prst="rect">
            <a:avLst/>
          </a:prstGeom>
          <a:noFill/>
          <a:ln>
            <a:noFill/>
          </a:ln>
        </p:spPr>
        <p:txBody>
          <a:bodyPr anchorCtr="0" anchor="ctr" bIns="45700" lIns="91425" spcFirstLastPara="1" rIns="91425" wrap="square" tIns="45700">
            <a:noAutofit/>
          </a:bodyPr>
          <a:lstStyle/>
          <a:p>
            <a:pPr indent="0" lvl="0" marL="0" rtl="0" algn="r">
              <a:lnSpc>
                <a:spcPct val="90000"/>
              </a:lnSpc>
              <a:spcBef>
                <a:spcPts val="0"/>
              </a:spcBef>
              <a:spcAft>
                <a:spcPts val="0"/>
              </a:spcAft>
              <a:buClr>
                <a:srgbClr val="FFFFFF"/>
              </a:buClr>
              <a:buSzPts val="4400"/>
              <a:buFont typeface="Calibri"/>
              <a:buNone/>
            </a:pPr>
            <a:r>
              <a:rPr lang="en-US" sz="4400">
                <a:solidFill>
                  <a:srgbClr val="FFFFFF"/>
                </a:solidFill>
                <a:latin typeface="Calibri"/>
                <a:ea typeface="Calibri"/>
                <a:cs typeface="Calibri"/>
                <a:sym typeface="Calibri"/>
              </a:rPr>
              <a:t>Alternatives</a:t>
            </a:r>
            <a:endParaRPr/>
          </a:p>
        </p:txBody>
      </p:sp>
      <p:pic>
        <p:nvPicPr>
          <p:cNvPr id="398" name="Google Shape;398;p51"/>
          <p:cNvPicPr preferRelativeResize="0"/>
          <p:nvPr/>
        </p:nvPicPr>
        <p:blipFill rotWithShape="1">
          <a:blip r:embed="rId3">
            <a:alphaModFix/>
          </a:blip>
          <a:srcRect b="1786" l="0" r="1" t="0"/>
          <a:stretch/>
        </p:blipFill>
        <p:spPr>
          <a:xfrm>
            <a:off x="327547" y="321733"/>
            <a:ext cx="7058306" cy="4107392"/>
          </a:xfrm>
          <a:prstGeom prst="rect">
            <a:avLst/>
          </a:prstGeom>
          <a:noFill/>
          <a:ln>
            <a:noFill/>
          </a:ln>
        </p:spPr>
      </p:pic>
      <p:sp>
        <p:nvSpPr>
          <p:cNvPr id="399" name="Google Shape;399;p51"/>
          <p:cNvSpPr/>
          <p:nvPr/>
        </p:nvSpPr>
        <p:spPr>
          <a:xfrm>
            <a:off x="7534655" y="321732"/>
            <a:ext cx="4335613" cy="6214534"/>
          </a:xfrm>
          <a:prstGeom prst="rect">
            <a:avLst/>
          </a:prstGeom>
          <a:solidFill>
            <a:srgbClr val="40404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400" name="Google Shape;400;p51"/>
          <p:cNvSpPr txBox="1"/>
          <p:nvPr>
            <p:ph idx="1" type="body"/>
          </p:nvPr>
        </p:nvSpPr>
        <p:spPr>
          <a:xfrm>
            <a:off x="8029319" y="917725"/>
            <a:ext cx="3424739" cy="4852362"/>
          </a:xfrm>
          <a:prstGeom prst="rect">
            <a:avLst/>
          </a:prstGeom>
          <a:noFill/>
          <a:ln>
            <a:noFill/>
          </a:ln>
        </p:spPr>
        <p:txBody>
          <a:bodyPr anchorCtr="0" anchor="ctr" bIns="45700" lIns="91425" spcFirstLastPara="1" rIns="91425" wrap="square" tIns="45700">
            <a:noAutofit/>
          </a:bodyPr>
          <a:lstStyle/>
          <a:p>
            <a:pPr indent="0" lvl="0" marL="228600" rtl="0" algn="l">
              <a:lnSpc>
                <a:spcPct val="90000"/>
              </a:lnSpc>
              <a:spcBef>
                <a:spcPts val="0"/>
              </a:spcBef>
              <a:spcAft>
                <a:spcPts val="0"/>
              </a:spcAft>
              <a:buClr>
                <a:srgbClr val="FFFF00"/>
              </a:buClr>
              <a:buSzPts val="2400"/>
              <a:buNone/>
            </a:pPr>
            <a:r>
              <a:rPr lang="en-US" sz="2400">
                <a:solidFill>
                  <a:srgbClr val="FFFF00"/>
                </a:solidFill>
                <a:latin typeface="Calibri"/>
                <a:ea typeface="Calibri"/>
                <a:cs typeface="Calibri"/>
                <a:sym typeface="Calibri"/>
              </a:rPr>
              <a:t>Diète méditerranéenne </a:t>
            </a:r>
            <a:r>
              <a:rPr lang="en-US" sz="2400">
                <a:solidFill>
                  <a:srgbClr val="FFFFFF"/>
                </a:solidFill>
                <a:latin typeface="Calibri"/>
                <a:ea typeface="Calibri"/>
                <a:cs typeface="Calibri"/>
                <a:sym typeface="Calibri"/>
              </a:rPr>
              <a:t>(NNT = 60 sur 5 ans)</a:t>
            </a:r>
            <a:endParaRPr/>
          </a:p>
          <a:p>
            <a:pPr indent="0" lvl="0" marL="228600" rtl="0" algn="l">
              <a:lnSpc>
                <a:spcPct val="90000"/>
              </a:lnSpc>
              <a:spcBef>
                <a:spcPts val="1000"/>
              </a:spcBef>
              <a:spcAft>
                <a:spcPts val="0"/>
              </a:spcAft>
              <a:buClr>
                <a:schemeClr val="dk1"/>
              </a:buClr>
              <a:buSzPts val="2400"/>
              <a:buNone/>
            </a:pPr>
            <a:r>
              <a:t/>
            </a:r>
            <a:endParaRPr sz="2400">
              <a:solidFill>
                <a:srgbClr val="FFFFFF"/>
              </a:solidFill>
              <a:latin typeface="Calibri"/>
              <a:ea typeface="Calibri"/>
              <a:cs typeface="Calibri"/>
              <a:sym typeface="Calibri"/>
            </a:endParaRPr>
          </a:p>
          <a:p>
            <a:pPr indent="0" lvl="0" marL="228600" rtl="0" algn="l">
              <a:lnSpc>
                <a:spcPct val="90000"/>
              </a:lnSpc>
              <a:spcBef>
                <a:spcPts val="1000"/>
              </a:spcBef>
              <a:spcAft>
                <a:spcPts val="0"/>
              </a:spcAft>
              <a:buClr>
                <a:srgbClr val="FFFF00"/>
              </a:buClr>
              <a:buSzPts val="2400"/>
              <a:buNone/>
            </a:pPr>
            <a:r>
              <a:rPr lang="en-US" sz="2400">
                <a:solidFill>
                  <a:srgbClr val="FFFF00"/>
                </a:solidFill>
                <a:latin typeface="Calibri"/>
                <a:ea typeface="Calibri"/>
                <a:cs typeface="Calibri"/>
                <a:sym typeface="Calibri"/>
              </a:rPr>
              <a:t>Exercice physique </a:t>
            </a:r>
            <a:endParaRPr/>
          </a:p>
          <a:p>
            <a:pPr indent="0" lvl="0" marL="228600" rtl="0" algn="l">
              <a:lnSpc>
                <a:spcPct val="90000"/>
              </a:lnSpc>
              <a:spcBef>
                <a:spcPts val="1000"/>
              </a:spcBef>
              <a:spcAft>
                <a:spcPts val="0"/>
              </a:spcAft>
              <a:buClr>
                <a:srgbClr val="FFFFFF"/>
              </a:buClr>
              <a:buSzPts val="2400"/>
              <a:buNone/>
            </a:pPr>
            <a:r>
              <a:rPr lang="en-US" sz="2400">
                <a:solidFill>
                  <a:srgbClr val="FFFFFF"/>
                </a:solidFill>
                <a:latin typeface="Calibri"/>
                <a:ea typeface="Calibri"/>
                <a:cs typeface="Calibri"/>
                <a:sym typeface="Calibri"/>
              </a:rPr>
              <a:t>(NNT = 35 sur 10 ans)</a:t>
            </a:r>
            <a:endParaRPr/>
          </a:p>
          <a:p>
            <a:pPr indent="0" lvl="0" marL="228600" rtl="0" algn="l">
              <a:lnSpc>
                <a:spcPct val="90000"/>
              </a:lnSpc>
              <a:spcBef>
                <a:spcPts val="1000"/>
              </a:spcBef>
              <a:spcAft>
                <a:spcPts val="0"/>
              </a:spcAft>
              <a:buClr>
                <a:schemeClr val="dk1"/>
              </a:buClr>
              <a:buSzPts val="2400"/>
              <a:buNone/>
            </a:pPr>
            <a:r>
              <a:t/>
            </a:r>
            <a:endParaRPr sz="2400">
              <a:solidFill>
                <a:srgbClr val="FFFFFF"/>
              </a:solidFill>
              <a:latin typeface="Calibri"/>
              <a:ea typeface="Calibri"/>
              <a:cs typeface="Calibri"/>
              <a:sym typeface="Calibri"/>
            </a:endParaRPr>
          </a:p>
          <a:p>
            <a:pPr indent="0" lvl="0" marL="228600" rtl="0" algn="l">
              <a:lnSpc>
                <a:spcPct val="90000"/>
              </a:lnSpc>
              <a:spcBef>
                <a:spcPts val="1000"/>
              </a:spcBef>
              <a:spcAft>
                <a:spcPts val="0"/>
              </a:spcAft>
              <a:buClr>
                <a:srgbClr val="FFFF00"/>
              </a:buClr>
              <a:buSzPts val="2400"/>
              <a:buNone/>
            </a:pPr>
            <a:r>
              <a:rPr lang="en-US" sz="2400">
                <a:solidFill>
                  <a:srgbClr val="FFFF00"/>
                </a:solidFill>
                <a:latin typeface="Calibri"/>
                <a:ea typeface="Calibri"/>
                <a:cs typeface="Calibri"/>
                <a:sym typeface="Calibri"/>
              </a:rPr>
              <a:t>Cessation tabagique </a:t>
            </a:r>
            <a:r>
              <a:rPr lang="en-US" sz="2400">
                <a:solidFill>
                  <a:srgbClr val="FFFFFF"/>
                </a:solidFill>
                <a:latin typeface="Calibri"/>
                <a:ea typeface="Calibri"/>
                <a:cs typeface="Calibri"/>
                <a:sym typeface="Calibri"/>
              </a:rPr>
              <a:t>(NNT = 20 sur 10 ans)</a:t>
            </a:r>
            <a:endParaRPr/>
          </a:p>
          <a:p>
            <a:pPr indent="0" lvl="0" marL="228600" rtl="0" algn="l">
              <a:lnSpc>
                <a:spcPct val="90000"/>
              </a:lnSpc>
              <a:spcBef>
                <a:spcPts val="1000"/>
              </a:spcBef>
              <a:spcAft>
                <a:spcPts val="0"/>
              </a:spcAft>
              <a:buClr>
                <a:schemeClr val="dk1"/>
              </a:buClr>
              <a:buSzPts val="2400"/>
              <a:buNone/>
            </a:pPr>
            <a:r>
              <a:t/>
            </a:r>
            <a:endParaRPr sz="2400">
              <a:solidFill>
                <a:srgbClr val="FFFFFF"/>
              </a:solidFill>
              <a:latin typeface="Calibri"/>
              <a:ea typeface="Calibri"/>
              <a:cs typeface="Calibri"/>
              <a:sym typeface="Calibri"/>
            </a:endParaRPr>
          </a:p>
          <a:p>
            <a:pPr indent="0" lvl="0" marL="228600" rtl="0" algn="l">
              <a:lnSpc>
                <a:spcPct val="90000"/>
              </a:lnSpc>
              <a:spcBef>
                <a:spcPts val="1000"/>
              </a:spcBef>
              <a:spcAft>
                <a:spcPts val="0"/>
              </a:spcAft>
              <a:buClr>
                <a:srgbClr val="FFFF00"/>
              </a:buClr>
              <a:buSzPts val="2400"/>
              <a:buNone/>
            </a:pPr>
            <a:r>
              <a:rPr lang="en-US" sz="2400">
                <a:solidFill>
                  <a:srgbClr val="FFFF00"/>
                </a:solidFill>
                <a:latin typeface="Calibri"/>
                <a:ea typeface="Calibri"/>
                <a:cs typeface="Calibri"/>
                <a:sym typeface="Calibri"/>
              </a:rPr>
              <a:t>Statines </a:t>
            </a:r>
            <a:endParaRPr/>
          </a:p>
          <a:p>
            <a:pPr indent="0" lvl="0" marL="228600" rtl="0" algn="l">
              <a:lnSpc>
                <a:spcPct val="90000"/>
              </a:lnSpc>
              <a:spcBef>
                <a:spcPts val="1000"/>
              </a:spcBef>
              <a:spcAft>
                <a:spcPts val="0"/>
              </a:spcAft>
              <a:buClr>
                <a:srgbClr val="FFFFFF"/>
              </a:buClr>
              <a:buSzPts val="2400"/>
              <a:buNone/>
            </a:pPr>
            <a:r>
              <a:rPr lang="en-US" sz="2400">
                <a:solidFill>
                  <a:srgbClr val="FFFFFF"/>
                </a:solidFill>
                <a:latin typeface="Calibri"/>
                <a:ea typeface="Calibri"/>
                <a:cs typeface="Calibri"/>
                <a:sym typeface="Calibri"/>
              </a:rPr>
              <a:t>(NNT = 100 sur 5 ans)</a:t>
            </a:r>
            <a:endParaRPr/>
          </a:p>
        </p:txBody>
      </p:sp>
    </p:spTree>
  </p:cSld>
  <p:clrMapOvr>
    <a:masterClrMapping/>
  </p:clrMapOvr>
  <p:transition spd="slow">
    <p:fade thruBlk="1"/>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00">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00">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00">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00">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00">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00">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00">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00">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00">
                                            <p:txEl>
                                              <p:pRg end="8" st="8"/>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0">
  <p:cSld>
    <p:bg>
      <p:bgPr>
        <a:solidFill>
          <a:srgbClr val="404040"/>
        </a:solidFill>
      </p:bgPr>
    </p:bg>
    <p:spTree>
      <p:nvGrpSpPr>
        <p:cNvPr id="404" name="Shape 404"/>
        <p:cNvGrpSpPr/>
        <p:nvPr/>
      </p:nvGrpSpPr>
      <p:grpSpPr>
        <a:xfrm>
          <a:off x="0" y="0"/>
          <a:ext cx="0" cy="0"/>
          <a:chOff x="0" y="0"/>
          <a:chExt cx="0" cy="0"/>
        </a:xfrm>
      </p:grpSpPr>
      <p:sp>
        <p:nvSpPr>
          <p:cNvPr id="405" name="Google Shape;405;p52"/>
          <p:cNvSpPr/>
          <p:nvPr/>
        </p:nvSpPr>
        <p:spPr>
          <a:xfrm>
            <a:off x="0" y="-3324"/>
            <a:ext cx="12192000" cy="6861324"/>
          </a:xfrm>
          <a:prstGeom prst="rect">
            <a:avLst/>
          </a:prstGeom>
          <a:solidFill>
            <a:srgbClr val="40404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6" name="Google Shape;406;p52"/>
          <p:cNvSpPr/>
          <p:nvPr/>
        </p:nvSpPr>
        <p:spPr>
          <a:xfrm>
            <a:off x="0" y="0"/>
            <a:ext cx="11786754" cy="6858000"/>
          </a:xfrm>
          <a:custGeom>
            <a:rect b="b" l="l" r="r" t="t"/>
            <a:pathLst>
              <a:path extrusionOk="0" h="6858000" w="11786754">
                <a:moveTo>
                  <a:pt x="0" y="0"/>
                </a:moveTo>
                <a:lnTo>
                  <a:pt x="8610600" y="0"/>
                </a:lnTo>
                <a:lnTo>
                  <a:pt x="11786754" y="6858000"/>
                </a:lnTo>
                <a:lnTo>
                  <a:pt x="0" y="6858000"/>
                </a:lnTo>
                <a:close/>
              </a:path>
            </a:pathLst>
          </a:custGeom>
          <a:solidFill>
            <a:srgbClr val="000000">
              <a:alpha val="2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7" name="Google Shape;407;p52"/>
          <p:cNvSpPr/>
          <p:nvPr/>
        </p:nvSpPr>
        <p:spPr>
          <a:xfrm>
            <a:off x="0" y="0"/>
            <a:ext cx="3581400" cy="6858000"/>
          </a:xfrm>
          <a:custGeom>
            <a:rect b="b" l="l" r="r" t="t"/>
            <a:pathLst>
              <a:path extrusionOk="0" h="6858000" w="3581400">
                <a:moveTo>
                  <a:pt x="0" y="0"/>
                </a:moveTo>
                <a:lnTo>
                  <a:pt x="405246" y="0"/>
                </a:lnTo>
                <a:lnTo>
                  <a:pt x="3581400" y="6858000"/>
                </a:lnTo>
                <a:lnTo>
                  <a:pt x="0" y="6858000"/>
                </a:lnTo>
                <a:close/>
              </a:path>
            </a:pathLst>
          </a:custGeom>
          <a:solidFill>
            <a:srgbClr val="000000">
              <a:alpha val="2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8" name="Google Shape;408;p52"/>
          <p:cNvSpPr txBox="1"/>
          <p:nvPr>
            <p:ph type="title"/>
          </p:nvPr>
        </p:nvSpPr>
        <p:spPr>
          <a:xfrm>
            <a:off x="833002" y="365125"/>
            <a:ext cx="10520702"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FFFFFF"/>
              </a:buClr>
              <a:buSzPts val="4400"/>
              <a:buFont typeface="Calibri"/>
              <a:buNone/>
            </a:pPr>
            <a:r>
              <a:rPr lang="en-US" sz="4400">
                <a:solidFill>
                  <a:srgbClr val="FFFFFF"/>
                </a:solidFill>
                <a:latin typeface="Calibri"/>
                <a:ea typeface="Calibri"/>
                <a:cs typeface="Calibri"/>
                <a:sym typeface="Calibri"/>
              </a:rPr>
              <a:t>Références</a:t>
            </a:r>
            <a:endParaRPr/>
          </a:p>
        </p:txBody>
      </p:sp>
      <p:sp>
        <p:nvSpPr>
          <p:cNvPr id="409" name="Google Shape;409;p52"/>
          <p:cNvSpPr txBox="1"/>
          <p:nvPr>
            <p:ph idx="1" type="body"/>
          </p:nvPr>
        </p:nvSpPr>
        <p:spPr>
          <a:xfrm>
            <a:off x="838201" y="2022601"/>
            <a:ext cx="10515598" cy="4154361"/>
          </a:xfrm>
          <a:prstGeom prst="rect">
            <a:avLst/>
          </a:prstGeom>
          <a:noFill/>
          <a:ln>
            <a:noFill/>
          </a:ln>
        </p:spPr>
        <p:txBody>
          <a:bodyPr anchorCtr="0" anchor="t" bIns="45700" lIns="91425" spcFirstLastPara="1" rIns="91425" wrap="square" tIns="45700">
            <a:noAutofit/>
          </a:bodyPr>
          <a:lstStyle/>
          <a:p>
            <a:pPr indent="-228600" lvl="0" marL="457200" rtl="0" algn="l">
              <a:lnSpc>
                <a:spcPct val="90000"/>
              </a:lnSpc>
              <a:spcBef>
                <a:spcPts val="0"/>
              </a:spcBef>
              <a:spcAft>
                <a:spcPts val="0"/>
              </a:spcAft>
              <a:buClr>
                <a:srgbClr val="FFFFFF"/>
              </a:buClr>
              <a:buSzPts val="2000"/>
              <a:buFont typeface="Arial"/>
              <a:buChar char="•"/>
            </a:pPr>
            <a:r>
              <a:rPr lang="en-US" sz="2000">
                <a:solidFill>
                  <a:srgbClr val="FFFFFF"/>
                </a:solidFill>
                <a:latin typeface="Calibri"/>
                <a:ea typeface="Calibri"/>
                <a:cs typeface="Calibri"/>
                <a:sym typeface="Calibri"/>
              </a:rPr>
              <a:t>The absolute CVD risk calculator : </a:t>
            </a:r>
            <a:r>
              <a:rPr lang="en-US" sz="2000" u="sng">
                <a:solidFill>
                  <a:schemeClr val="hlink"/>
                </a:solidFill>
                <a:latin typeface="Calibri"/>
                <a:ea typeface="Calibri"/>
                <a:cs typeface="Calibri"/>
                <a:sym typeface="Calibri"/>
                <a:hlinkClick r:id="rId3"/>
              </a:rPr>
              <a:t>http://chd.bestsciencemedicine.com/calc2.html</a:t>
            </a:r>
            <a:endParaRPr sz="2000">
              <a:solidFill>
                <a:srgbClr val="FFFFFF"/>
              </a:solidFill>
              <a:latin typeface="Calibri"/>
              <a:ea typeface="Calibri"/>
              <a:cs typeface="Calibri"/>
              <a:sym typeface="Calibri"/>
            </a:endParaRPr>
          </a:p>
          <a:p>
            <a:pPr indent="-228600" lvl="0" marL="457200" rtl="0" algn="l">
              <a:lnSpc>
                <a:spcPct val="90000"/>
              </a:lnSpc>
              <a:spcBef>
                <a:spcPts val="1000"/>
              </a:spcBef>
              <a:spcAft>
                <a:spcPts val="0"/>
              </a:spcAft>
              <a:buClr>
                <a:srgbClr val="FFFFFF"/>
              </a:buClr>
              <a:buSzPts val="2000"/>
              <a:buFont typeface="Arial"/>
              <a:buChar char="•"/>
            </a:pPr>
            <a:r>
              <a:rPr lang="en-US" sz="2000">
                <a:solidFill>
                  <a:srgbClr val="FFFFFF"/>
                </a:solidFill>
                <a:latin typeface="Calibri"/>
                <a:ea typeface="Calibri"/>
                <a:cs typeface="Calibri"/>
                <a:sym typeface="Calibri"/>
              </a:rPr>
              <a:t>Zheng SL, Roddick AJ. </a:t>
            </a:r>
            <a:r>
              <a:rPr lang="en-US" sz="2000" u="sng">
                <a:solidFill>
                  <a:schemeClr val="hlink"/>
                </a:solidFill>
                <a:latin typeface="Calibri"/>
                <a:ea typeface="Calibri"/>
                <a:cs typeface="Calibri"/>
                <a:sym typeface="Calibri"/>
                <a:hlinkClick r:id="rId4"/>
              </a:rPr>
              <a:t>Association of Aspirin Use for Primary Prevention With Cardiovascular Events and Bleeding Events: A Systematic Review and Meta-analysis.</a:t>
            </a:r>
            <a:r>
              <a:rPr lang="en-US" sz="2000">
                <a:solidFill>
                  <a:srgbClr val="FFFFFF"/>
                </a:solidFill>
                <a:latin typeface="Calibri"/>
                <a:ea typeface="Calibri"/>
                <a:cs typeface="Calibri"/>
                <a:sym typeface="Calibri"/>
              </a:rPr>
              <a:t> JAMA. 2019 Jan 22;321(3):277-287. doi: 10.1001/jama.2018.20578.</a:t>
            </a:r>
            <a:endParaRPr/>
          </a:p>
          <a:p>
            <a:pPr indent="-228600" lvl="0" marL="457200" rtl="0" algn="l">
              <a:lnSpc>
                <a:spcPct val="90000"/>
              </a:lnSpc>
              <a:spcBef>
                <a:spcPts val="1000"/>
              </a:spcBef>
              <a:spcAft>
                <a:spcPts val="0"/>
              </a:spcAft>
              <a:buClr>
                <a:srgbClr val="FFFFFF"/>
              </a:buClr>
              <a:buSzPts val="2000"/>
              <a:buFont typeface="Arial"/>
              <a:buChar char="•"/>
            </a:pPr>
            <a:r>
              <a:rPr lang="en-US" sz="2000">
                <a:solidFill>
                  <a:srgbClr val="FFFFFF"/>
                </a:solidFill>
                <a:latin typeface="Calibri"/>
                <a:ea typeface="Calibri"/>
                <a:cs typeface="Calibri"/>
                <a:sym typeface="Calibri"/>
              </a:rPr>
              <a:t> Baladodiffusion </a:t>
            </a:r>
            <a:endParaRPr/>
          </a:p>
          <a:p>
            <a:pPr indent="-228600" lvl="1" marL="914400" rtl="0" algn="l">
              <a:lnSpc>
                <a:spcPct val="90000"/>
              </a:lnSpc>
              <a:spcBef>
                <a:spcPts val="500"/>
              </a:spcBef>
              <a:spcAft>
                <a:spcPts val="0"/>
              </a:spcAft>
              <a:buClr>
                <a:srgbClr val="FFFFFF"/>
              </a:buClr>
              <a:buSzPts val="2000"/>
              <a:buFont typeface="Arial"/>
              <a:buChar char="•"/>
            </a:pPr>
            <a:r>
              <a:rPr lang="en-US" sz="2000">
                <a:solidFill>
                  <a:srgbClr val="FFFFFF"/>
                </a:solidFill>
                <a:latin typeface="Calibri"/>
                <a:ea typeface="Calibri"/>
                <a:cs typeface="Calibri"/>
                <a:sym typeface="Calibri"/>
              </a:rPr>
              <a:t>Pharmascope, épisode 22</a:t>
            </a:r>
            <a:endParaRPr/>
          </a:p>
          <a:p>
            <a:pPr indent="-228600" lvl="1" marL="914400" rtl="0" algn="l">
              <a:lnSpc>
                <a:spcPct val="90000"/>
              </a:lnSpc>
              <a:spcBef>
                <a:spcPts val="500"/>
              </a:spcBef>
              <a:spcAft>
                <a:spcPts val="0"/>
              </a:spcAft>
              <a:buClr>
                <a:srgbClr val="FFFFFF"/>
              </a:buClr>
              <a:buSzPts val="2000"/>
              <a:buFont typeface="Arial"/>
              <a:buChar char="•"/>
            </a:pPr>
            <a:r>
              <a:rPr lang="en-US" sz="2000">
                <a:solidFill>
                  <a:srgbClr val="FFFFFF"/>
                </a:solidFill>
                <a:latin typeface="Calibri"/>
                <a:ea typeface="Calibri"/>
                <a:cs typeface="Calibri"/>
                <a:sym typeface="Calibri"/>
              </a:rPr>
              <a:t>Baladocritique, épisode 19</a:t>
            </a:r>
            <a:endParaRPr/>
          </a:p>
          <a:p>
            <a:pPr indent="-101600" lvl="0" marL="457200" rtl="0" algn="l">
              <a:lnSpc>
                <a:spcPct val="90000"/>
              </a:lnSpc>
              <a:spcBef>
                <a:spcPts val="1000"/>
              </a:spcBef>
              <a:spcAft>
                <a:spcPts val="0"/>
              </a:spcAft>
              <a:buClr>
                <a:schemeClr val="lt1"/>
              </a:buClr>
              <a:buSzPts val="2000"/>
              <a:buFont typeface="Arial"/>
              <a:buNone/>
            </a:pPr>
            <a:r>
              <a:t/>
            </a:r>
            <a:endParaRPr sz="2000">
              <a:solidFill>
                <a:srgbClr val="FFFFFF"/>
              </a:solidFill>
              <a:latin typeface="Calibri"/>
              <a:ea typeface="Calibri"/>
              <a:cs typeface="Calibri"/>
              <a:sym typeface="Calibri"/>
            </a:endParaRPr>
          </a:p>
          <a:p>
            <a:pPr indent="-101600" lvl="0" marL="457200" rtl="0" algn="l">
              <a:lnSpc>
                <a:spcPct val="90000"/>
              </a:lnSpc>
              <a:spcBef>
                <a:spcPts val="1000"/>
              </a:spcBef>
              <a:spcAft>
                <a:spcPts val="0"/>
              </a:spcAft>
              <a:buClr>
                <a:schemeClr val="lt1"/>
              </a:buClr>
              <a:buSzPts val="2000"/>
              <a:buFont typeface="Arial"/>
              <a:buNone/>
            </a:pPr>
            <a:r>
              <a:t/>
            </a:r>
            <a:endParaRPr sz="2000">
              <a:solidFill>
                <a:srgbClr val="FFFFFF"/>
              </a:solidFill>
              <a:latin typeface="Calibri"/>
              <a:ea typeface="Calibri"/>
              <a:cs typeface="Calibri"/>
              <a:sym typeface="Calibri"/>
            </a:endParaRPr>
          </a:p>
          <a:p>
            <a:pPr indent="-101600" lvl="0" marL="457200" rtl="0" algn="l">
              <a:lnSpc>
                <a:spcPct val="90000"/>
              </a:lnSpc>
              <a:spcBef>
                <a:spcPts val="1000"/>
              </a:spcBef>
              <a:spcAft>
                <a:spcPts val="0"/>
              </a:spcAft>
              <a:buClr>
                <a:schemeClr val="lt1"/>
              </a:buClr>
              <a:buSzPts val="2000"/>
              <a:buFont typeface="Arial"/>
              <a:buNone/>
            </a:pPr>
            <a:r>
              <a:t/>
            </a:r>
            <a:endParaRPr sz="2000">
              <a:solidFill>
                <a:srgbClr val="FFFFFF"/>
              </a:solidFill>
              <a:latin typeface="Calibri"/>
              <a:ea typeface="Calibri"/>
              <a:cs typeface="Calibri"/>
              <a:sym typeface="Calibri"/>
            </a:endParaRPr>
          </a:p>
        </p:txBody>
      </p:sp>
    </p:spTree>
  </p:cSld>
  <p:clrMapOvr>
    <a:masterClrMapping/>
  </p:clrMapOvr>
  <p:transition spd="slow">
    <p:fade thruBlk="1"/>
  </p:transition>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13" name="Shape 413"/>
        <p:cNvGrpSpPr/>
        <p:nvPr/>
      </p:nvGrpSpPr>
      <p:grpSpPr>
        <a:xfrm>
          <a:off x="0" y="0"/>
          <a:ext cx="0" cy="0"/>
          <a:chOff x="0" y="0"/>
          <a:chExt cx="0" cy="0"/>
        </a:xfrm>
      </p:grpSpPr>
      <p:sp>
        <p:nvSpPr>
          <p:cNvPr id="414" name="Google Shape;414;p53"/>
          <p:cNvSpPr txBox="1"/>
          <p:nvPr>
            <p:ph type="title"/>
          </p:nvPr>
        </p:nvSpPr>
        <p:spPr>
          <a:xfrm>
            <a:off x="2382396" y="544196"/>
            <a:ext cx="7178120" cy="2019724"/>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lt1"/>
              </a:buClr>
              <a:buSzPts val="4000"/>
              <a:buFont typeface="Arial Narrow"/>
              <a:buNone/>
            </a:pPr>
            <a:r>
              <a:rPr lang="en-US"/>
              <a:t>Gabapentinoïdes en lombalgie/sciatalgie</a:t>
            </a:r>
            <a:endParaRPr/>
          </a:p>
        </p:txBody>
      </p:sp>
      <p:sp>
        <p:nvSpPr>
          <p:cNvPr id="415" name="Google Shape;415;p53"/>
          <p:cNvSpPr txBox="1"/>
          <p:nvPr>
            <p:ph idx="1" type="body"/>
          </p:nvPr>
        </p:nvSpPr>
        <p:spPr>
          <a:xfrm>
            <a:off x="2593409" y="3724835"/>
            <a:ext cx="7178120" cy="962388"/>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Arial Narrow"/>
              <a:buNone/>
            </a:pPr>
            <a:r>
              <a:rPr lang="en-US"/>
              <a:t>Numéro 3</a:t>
            </a:r>
            <a:endParaRPr/>
          </a:p>
        </p:txBody>
      </p:sp>
      <p:sp>
        <p:nvSpPr>
          <p:cNvPr id="416" name="Google Shape;416;p53"/>
          <p:cNvSpPr txBox="1"/>
          <p:nvPr/>
        </p:nvSpPr>
        <p:spPr>
          <a:xfrm>
            <a:off x="3297604" y="2563920"/>
            <a:ext cx="3941740" cy="83099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i="1" lang="en-US" sz="2400">
                <a:solidFill>
                  <a:schemeClr val="lt1"/>
                </a:solidFill>
                <a:latin typeface="Calibri"/>
                <a:ea typeface="Calibri"/>
                <a:cs typeface="Calibri"/>
                <a:sym typeface="Calibri"/>
              </a:rPr>
              <a:t>AKA Pregabalin (Lyrica) et gabapentin (Neurontin)</a:t>
            </a:r>
            <a:endParaRPr/>
          </a:p>
        </p:txBody>
      </p:sp>
      <p:pic>
        <p:nvPicPr>
          <p:cNvPr id="417" name="Google Shape;417;p53"/>
          <p:cNvPicPr preferRelativeResize="0"/>
          <p:nvPr/>
        </p:nvPicPr>
        <p:blipFill rotWithShape="1">
          <a:blip r:embed="rId3">
            <a:alphaModFix/>
          </a:blip>
          <a:srcRect b="0" l="0" r="0" t="0"/>
          <a:stretch/>
        </p:blipFill>
        <p:spPr>
          <a:xfrm>
            <a:off x="3736256" y="3798223"/>
            <a:ext cx="2235200" cy="1778000"/>
          </a:xfrm>
          <a:prstGeom prst="rect">
            <a:avLst/>
          </a:prstGeom>
          <a:noFill/>
          <a:ln>
            <a:noFill/>
          </a:ln>
        </p:spPr>
      </p:pic>
    </p:spTree>
  </p:cSld>
  <p:clrMapOvr>
    <a:masterClrMapping/>
  </p:clrMapOvr>
  <p:transition spd="slow">
    <p:fade thruBlk="1"/>
  </p:transition>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22" name="Shape 422"/>
        <p:cNvGrpSpPr/>
        <p:nvPr/>
      </p:nvGrpSpPr>
      <p:grpSpPr>
        <a:xfrm>
          <a:off x="0" y="0"/>
          <a:ext cx="0" cy="0"/>
          <a:chOff x="0" y="0"/>
          <a:chExt cx="0" cy="0"/>
        </a:xfrm>
      </p:grpSpPr>
      <p:sp>
        <p:nvSpPr>
          <p:cNvPr id="423" name="Google Shape;423;p54"/>
          <p:cNvSpPr txBox="1"/>
          <p:nvPr>
            <p:ph type="title"/>
          </p:nvPr>
        </p:nvSpPr>
        <p:spPr>
          <a:xfrm>
            <a:off x="2194560" y="301984"/>
            <a:ext cx="9559291" cy="10160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3600"/>
              <a:buFont typeface="Arial Narrow"/>
              <a:buNone/>
            </a:pPr>
            <a:r>
              <a:t/>
            </a:r>
            <a:endParaRPr/>
          </a:p>
        </p:txBody>
      </p:sp>
      <p:sp>
        <p:nvSpPr>
          <p:cNvPr id="424" name="Google Shape;424;p54"/>
          <p:cNvSpPr txBox="1"/>
          <p:nvPr>
            <p:ph idx="1" type="body"/>
          </p:nvPr>
        </p:nvSpPr>
        <p:spPr>
          <a:xfrm>
            <a:off x="5767754" y="1618109"/>
            <a:ext cx="6126773" cy="4782691"/>
          </a:xfrm>
          <a:prstGeom prst="rect">
            <a:avLst/>
          </a:prstGeom>
          <a:noFill/>
          <a:ln>
            <a:noFill/>
          </a:ln>
        </p:spPr>
        <p:txBody>
          <a:bodyPr anchorCtr="0" anchor="t" bIns="45700" lIns="91425" spcFirstLastPara="1" rIns="91425" wrap="square" tIns="45700">
            <a:noAutofit/>
          </a:bodyPr>
          <a:lstStyle/>
          <a:p>
            <a:pPr indent="-457200" lvl="0" marL="457200" rtl="0" algn="l">
              <a:lnSpc>
                <a:spcPct val="80000"/>
              </a:lnSpc>
              <a:spcBef>
                <a:spcPts val="0"/>
              </a:spcBef>
              <a:spcAft>
                <a:spcPts val="0"/>
              </a:spcAft>
              <a:buClr>
                <a:schemeClr val="dk1"/>
              </a:buClr>
              <a:buSzPts val="2590"/>
              <a:buFont typeface="Noto Sans Symbols"/>
              <a:buChar char="▪"/>
            </a:pPr>
            <a:r>
              <a:rPr lang="en-US" sz="2590">
                <a:latin typeface="Calibri"/>
                <a:ea typeface="Calibri"/>
                <a:cs typeface="Calibri"/>
                <a:sym typeface="Calibri"/>
              </a:rPr>
              <a:t>Les gabapentinoïdes sont </a:t>
            </a:r>
            <a:r>
              <a:rPr b="1" lang="en-US" sz="2590">
                <a:solidFill>
                  <a:srgbClr val="FF0000"/>
                </a:solidFill>
                <a:latin typeface="Calibri"/>
                <a:ea typeface="Calibri"/>
                <a:cs typeface="Calibri"/>
                <a:sym typeface="Calibri"/>
              </a:rPr>
              <a:t>inefficaces</a:t>
            </a:r>
            <a:r>
              <a:rPr lang="en-US" sz="2590">
                <a:latin typeface="Calibri"/>
                <a:ea typeface="Calibri"/>
                <a:cs typeface="Calibri"/>
                <a:sym typeface="Calibri"/>
              </a:rPr>
              <a:t> pour réduire la douleur chronique associée à la lombalgie </a:t>
            </a:r>
            <a:endParaRPr i="1" sz="2590">
              <a:latin typeface="Calibri"/>
              <a:ea typeface="Calibri"/>
              <a:cs typeface="Calibri"/>
              <a:sym typeface="Calibri"/>
            </a:endParaRPr>
          </a:p>
          <a:p>
            <a:pPr indent="-292735" lvl="0" marL="457200" rtl="0" algn="l">
              <a:lnSpc>
                <a:spcPct val="80000"/>
              </a:lnSpc>
              <a:spcBef>
                <a:spcPts val="1000"/>
              </a:spcBef>
              <a:spcAft>
                <a:spcPts val="0"/>
              </a:spcAft>
              <a:buClr>
                <a:schemeClr val="dk1"/>
              </a:buClr>
              <a:buSzPts val="2590"/>
              <a:buFont typeface="Noto Sans Symbols"/>
              <a:buNone/>
            </a:pPr>
            <a:r>
              <a:t/>
            </a:r>
            <a:endParaRPr sz="2590">
              <a:latin typeface="Calibri"/>
              <a:ea typeface="Calibri"/>
              <a:cs typeface="Calibri"/>
              <a:sym typeface="Calibri"/>
            </a:endParaRPr>
          </a:p>
          <a:p>
            <a:pPr indent="-457200" lvl="0" marL="457200" rtl="0" algn="l">
              <a:lnSpc>
                <a:spcPct val="80000"/>
              </a:lnSpc>
              <a:spcBef>
                <a:spcPts val="1000"/>
              </a:spcBef>
              <a:spcAft>
                <a:spcPts val="0"/>
              </a:spcAft>
              <a:buClr>
                <a:schemeClr val="dk1"/>
              </a:buClr>
              <a:buSzPts val="2590"/>
              <a:buFont typeface="Noto Sans Symbols"/>
              <a:buChar char="▪"/>
            </a:pPr>
            <a:r>
              <a:rPr lang="en-US" sz="2590">
                <a:latin typeface="Calibri"/>
                <a:ea typeface="Calibri"/>
                <a:cs typeface="Calibri"/>
                <a:sym typeface="Calibri"/>
              </a:rPr>
              <a:t>Il n'existe </a:t>
            </a:r>
            <a:r>
              <a:rPr b="1" lang="en-US" sz="2590">
                <a:solidFill>
                  <a:srgbClr val="FF0000"/>
                </a:solidFill>
                <a:latin typeface="Calibri"/>
                <a:ea typeface="Calibri"/>
                <a:cs typeface="Calibri"/>
                <a:sym typeface="Calibri"/>
              </a:rPr>
              <a:t>aucune donnée </a:t>
            </a:r>
            <a:r>
              <a:rPr lang="en-US" sz="2590">
                <a:latin typeface="Calibri"/>
                <a:ea typeface="Calibri"/>
                <a:cs typeface="Calibri"/>
                <a:sym typeface="Calibri"/>
              </a:rPr>
              <a:t>qu'ils améliorent l'état fonctionnel des patients</a:t>
            </a:r>
            <a:endParaRPr/>
          </a:p>
          <a:p>
            <a:pPr indent="0" lvl="2" marL="914400" rtl="0" algn="l">
              <a:lnSpc>
                <a:spcPct val="80000"/>
              </a:lnSpc>
              <a:spcBef>
                <a:spcPts val="500"/>
              </a:spcBef>
              <a:spcAft>
                <a:spcPts val="0"/>
              </a:spcAft>
              <a:buClr>
                <a:schemeClr val="dk1"/>
              </a:buClr>
              <a:buSzPts val="2220"/>
              <a:buNone/>
            </a:pPr>
            <a:r>
              <a:t/>
            </a:r>
            <a:endParaRPr sz="2220">
              <a:latin typeface="Calibri"/>
              <a:ea typeface="Calibri"/>
              <a:cs typeface="Calibri"/>
              <a:sym typeface="Calibri"/>
            </a:endParaRPr>
          </a:p>
          <a:p>
            <a:pPr indent="-457200" lvl="0" marL="457200" rtl="0" algn="l">
              <a:lnSpc>
                <a:spcPct val="80000"/>
              </a:lnSpc>
              <a:spcBef>
                <a:spcPts val="1000"/>
              </a:spcBef>
              <a:spcAft>
                <a:spcPts val="0"/>
              </a:spcAft>
              <a:buClr>
                <a:schemeClr val="dk1"/>
              </a:buClr>
              <a:buSzPts val="2590"/>
              <a:buFont typeface="Noto Sans Symbols"/>
              <a:buChar char="▪"/>
            </a:pPr>
            <a:r>
              <a:rPr lang="en-US" sz="2590">
                <a:latin typeface="Calibri"/>
                <a:ea typeface="Calibri"/>
                <a:cs typeface="Calibri"/>
                <a:sym typeface="Calibri"/>
              </a:rPr>
              <a:t>Il existe des preuves qu'ils causent des </a:t>
            </a:r>
            <a:r>
              <a:rPr b="1" lang="en-US" sz="2590">
                <a:solidFill>
                  <a:srgbClr val="FF0000"/>
                </a:solidFill>
                <a:latin typeface="Calibri"/>
                <a:ea typeface="Calibri"/>
                <a:cs typeface="Calibri"/>
                <a:sym typeface="Calibri"/>
              </a:rPr>
              <a:t>effets secondaires </a:t>
            </a:r>
            <a:r>
              <a:rPr lang="en-US" sz="2590">
                <a:latin typeface="Calibri"/>
                <a:ea typeface="Calibri"/>
                <a:cs typeface="Calibri"/>
                <a:sym typeface="Calibri"/>
              </a:rPr>
              <a:t>aux patients </a:t>
            </a:r>
            <a:endParaRPr/>
          </a:p>
          <a:p>
            <a:pPr indent="-457200" lvl="1" marL="914400" rtl="0" algn="l">
              <a:lnSpc>
                <a:spcPct val="80000"/>
              </a:lnSpc>
              <a:spcBef>
                <a:spcPts val="500"/>
              </a:spcBef>
              <a:spcAft>
                <a:spcPts val="0"/>
              </a:spcAft>
              <a:buClr>
                <a:schemeClr val="dk1"/>
              </a:buClr>
              <a:buSzPts val="2590"/>
              <a:buChar char="▪"/>
            </a:pPr>
            <a:r>
              <a:rPr b="1" i="1" lang="en-US" sz="2590">
                <a:latin typeface="Calibri"/>
                <a:ea typeface="Calibri"/>
                <a:cs typeface="Calibri"/>
                <a:sym typeface="Calibri"/>
              </a:rPr>
              <a:t>Étourdissements </a:t>
            </a:r>
            <a:r>
              <a:rPr i="1" lang="en-US" sz="2590">
                <a:latin typeface="Calibri"/>
                <a:ea typeface="Calibri"/>
                <a:cs typeface="Calibri"/>
                <a:sym typeface="Calibri"/>
              </a:rPr>
              <a:t>NNH = 7, </a:t>
            </a:r>
            <a:r>
              <a:rPr b="1" i="1" lang="en-US" sz="2590">
                <a:latin typeface="Calibri"/>
                <a:ea typeface="Calibri"/>
                <a:cs typeface="Calibri"/>
                <a:sym typeface="Calibri"/>
              </a:rPr>
              <a:t>Fatigue</a:t>
            </a:r>
            <a:r>
              <a:rPr i="1" lang="en-US" sz="2590">
                <a:latin typeface="Calibri"/>
                <a:ea typeface="Calibri"/>
                <a:cs typeface="Calibri"/>
                <a:sym typeface="Calibri"/>
              </a:rPr>
              <a:t> NNH = 8 , </a:t>
            </a:r>
            <a:r>
              <a:rPr b="1" i="1" lang="en-US" sz="2590">
                <a:latin typeface="Calibri"/>
                <a:ea typeface="Calibri"/>
                <a:cs typeface="Calibri"/>
                <a:sym typeface="Calibri"/>
              </a:rPr>
              <a:t>Difficultés cognitives </a:t>
            </a:r>
            <a:r>
              <a:rPr i="1" lang="en-US" sz="2590">
                <a:latin typeface="Calibri"/>
                <a:ea typeface="Calibri"/>
                <a:cs typeface="Calibri"/>
                <a:sym typeface="Calibri"/>
              </a:rPr>
              <a:t>NNH = 6</a:t>
            </a:r>
            <a:endParaRPr i="1" sz="2590">
              <a:latin typeface="Calibri"/>
              <a:ea typeface="Calibri"/>
              <a:cs typeface="Calibri"/>
              <a:sym typeface="Calibri"/>
            </a:endParaRPr>
          </a:p>
        </p:txBody>
      </p:sp>
      <p:pic>
        <p:nvPicPr>
          <p:cNvPr id="425" name="Google Shape;425;p54"/>
          <p:cNvPicPr preferRelativeResize="0"/>
          <p:nvPr/>
        </p:nvPicPr>
        <p:blipFill rotWithShape="1">
          <a:blip r:embed="rId3">
            <a:alphaModFix/>
          </a:blip>
          <a:srcRect b="0" l="0" r="0" t="0"/>
          <a:stretch/>
        </p:blipFill>
        <p:spPr>
          <a:xfrm>
            <a:off x="-1" y="-1"/>
            <a:ext cx="5574323" cy="2213803"/>
          </a:xfrm>
          <a:prstGeom prst="rect">
            <a:avLst/>
          </a:prstGeom>
          <a:noFill/>
          <a:ln>
            <a:noFill/>
          </a:ln>
        </p:spPr>
      </p:pic>
    </p:spTree>
  </p:cSld>
  <p:clrMapOvr>
    <a:masterClrMapping/>
  </p:clrMapOvr>
  <p:transition spd="slow">
    <p:fade thruBlk="1"/>
  </p:transition>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1F3864"/>
        </a:solidFill>
      </p:bgPr>
    </p:bg>
    <p:spTree>
      <p:nvGrpSpPr>
        <p:cNvPr id="430" name="Shape 430"/>
        <p:cNvGrpSpPr/>
        <p:nvPr/>
      </p:nvGrpSpPr>
      <p:grpSpPr>
        <a:xfrm>
          <a:off x="0" y="0"/>
          <a:ext cx="0" cy="0"/>
          <a:chOff x="0" y="0"/>
          <a:chExt cx="0" cy="0"/>
        </a:xfrm>
      </p:grpSpPr>
      <p:sp>
        <p:nvSpPr>
          <p:cNvPr id="431" name="Google Shape;431;p55"/>
          <p:cNvSpPr/>
          <p:nvPr/>
        </p:nvSpPr>
        <p:spPr>
          <a:xfrm>
            <a:off x="17834" y="0"/>
            <a:ext cx="12192000" cy="6858000"/>
          </a:xfrm>
          <a:prstGeom prst="rect">
            <a:avLst/>
          </a:prstGeom>
          <a:solidFill>
            <a:srgbClr val="1F386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2" name="Google Shape;432;p55"/>
          <p:cNvSpPr/>
          <p:nvPr/>
        </p:nvSpPr>
        <p:spPr>
          <a:xfrm>
            <a:off x="0" y="0"/>
            <a:ext cx="1438656" cy="6858000"/>
          </a:xfrm>
          <a:prstGeom prst="rect">
            <a:avLst/>
          </a:prstGeom>
          <a:solidFill>
            <a:schemeClr val="accent5">
              <a:alpha val="6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accent2"/>
              </a:solidFill>
              <a:latin typeface="Calibri"/>
              <a:ea typeface="Calibri"/>
              <a:cs typeface="Calibri"/>
              <a:sym typeface="Calibri"/>
            </a:endParaRPr>
          </a:p>
        </p:txBody>
      </p:sp>
      <p:sp>
        <p:nvSpPr>
          <p:cNvPr id="433" name="Google Shape;433;p55"/>
          <p:cNvSpPr/>
          <p:nvPr/>
        </p:nvSpPr>
        <p:spPr>
          <a:xfrm>
            <a:off x="1438656" y="0"/>
            <a:ext cx="3215640" cy="6858000"/>
          </a:xfrm>
          <a:prstGeom prst="rect">
            <a:avLst/>
          </a:prstGeom>
          <a:solidFill>
            <a:srgbClr val="2F5496">
              <a:alpha val="800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4" name="Google Shape;434;p55"/>
          <p:cNvSpPr txBox="1"/>
          <p:nvPr>
            <p:ph type="title"/>
          </p:nvPr>
        </p:nvSpPr>
        <p:spPr>
          <a:xfrm>
            <a:off x="1776173" y="1608667"/>
            <a:ext cx="2556390" cy="4491015"/>
          </a:xfrm>
          <a:prstGeom prst="rect">
            <a:avLst/>
          </a:prstGeom>
          <a:noFill/>
          <a:ln>
            <a:noFill/>
          </a:ln>
        </p:spPr>
        <p:txBody>
          <a:bodyPr anchorCtr="0" anchor="t" bIns="45700" lIns="91425" spcFirstLastPara="1" rIns="91425" wrap="square" tIns="45700">
            <a:noAutofit/>
          </a:bodyPr>
          <a:lstStyle/>
          <a:p>
            <a:pPr indent="0" lvl="0" marL="0" rtl="0" algn="r">
              <a:lnSpc>
                <a:spcPct val="90000"/>
              </a:lnSpc>
              <a:spcBef>
                <a:spcPts val="0"/>
              </a:spcBef>
              <a:spcAft>
                <a:spcPts val="0"/>
              </a:spcAft>
              <a:buClr>
                <a:srgbClr val="FFFFFF"/>
              </a:buClr>
              <a:buSzPts val="3200"/>
              <a:buFont typeface="Calibri"/>
              <a:buNone/>
            </a:pPr>
            <a:r>
              <a:rPr lang="en-US" sz="3200">
                <a:solidFill>
                  <a:srgbClr val="FFFFFF"/>
                </a:solidFill>
                <a:latin typeface="Calibri"/>
                <a:ea typeface="Calibri"/>
                <a:cs typeface="Calibri"/>
                <a:sym typeface="Calibri"/>
              </a:rPr>
              <a:t>Aspects pratiques </a:t>
            </a:r>
            <a:endParaRPr/>
          </a:p>
        </p:txBody>
      </p:sp>
      <p:sp>
        <p:nvSpPr>
          <p:cNvPr id="435" name="Google Shape;435;p55"/>
          <p:cNvSpPr txBox="1"/>
          <p:nvPr>
            <p:ph idx="1" type="body"/>
          </p:nvPr>
        </p:nvSpPr>
        <p:spPr>
          <a:xfrm>
            <a:off x="4991813" y="228600"/>
            <a:ext cx="7018479" cy="6629400"/>
          </a:xfrm>
          <a:prstGeom prst="rect">
            <a:avLst/>
          </a:prstGeom>
          <a:noFill/>
          <a:ln>
            <a:noFill/>
          </a:ln>
        </p:spPr>
        <p:txBody>
          <a:bodyPr anchorCtr="0" anchor="t" bIns="45700" lIns="91425" spcFirstLastPara="1" rIns="91425" wrap="square" tIns="45700">
            <a:noAutofit/>
          </a:bodyPr>
          <a:lstStyle/>
          <a:p>
            <a:pPr indent="-107950" lvl="0" marL="457200" rtl="0" algn="l">
              <a:lnSpc>
                <a:spcPct val="80000"/>
              </a:lnSpc>
              <a:spcBef>
                <a:spcPts val="0"/>
              </a:spcBef>
              <a:spcAft>
                <a:spcPts val="0"/>
              </a:spcAft>
              <a:buClr>
                <a:schemeClr val="lt1"/>
              </a:buClr>
              <a:buSzPts val="1900"/>
              <a:buFont typeface="Arial"/>
              <a:buNone/>
            </a:pPr>
            <a:r>
              <a:t/>
            </a:r>
            <a:endParaRPr sz="1900">
              <a:solidFill>
                <a:srgbClr val="FFFFFF"/>
              </a:solidFill>
              <a:latin typeface="Calibri"/>
              <a:ea typeface="Calibri"/>
              <a:cs typeface="Calibri"/>
              <a:sym typeface="Calibri"/>
            </a:endParaRPr>
          </a:p>
          <a:p>
            <a:pPr indent="-228600" lvl="0" marL="457200" rtl="0" algn="l">
              <a:lnSpc>
                <a:spcPct val="80000"/>
              </a:lnSpc>
              <a:spcBef>
                <a:spcPts val="1000"/>
              </a:spcBef>
              <a:spcAft>
                <a:spcPts val="0"/>
              </a:spcAft>
              <a:buClr>
                <a:srgbClr val="FF0000"/>
              </a:buClr>
              <a:buSzPts val="2600"/>
              <a:buFont typeface="Arial"/>
              <a:buChar char="•"/>
            </a:pPr>
            <a:r>
              <a:rPr b="1" lang="en-US" sz="2600">
                <a:solidFill>
                  <a:srgbClr val="FF0000"/>
                </a:solidFill>
                <a:latin typeface="Calibri"/>
                <a:ea typeface="Calibri"/>
                <a:cs typeface="Calibri"/>
                <a:sym typeface="Calibri"/>
              </a:rPr>
              <a:t>Aucune ligne directrice </a:t>
            </a:r>
            <a:r>
              <a:rPr lang="en-US" sz="2600">
                <a:solidFill>
                  <a:srgbClr val="FFFFFF"/>
                </a:solidFill>
                <a:latin typeface="Calibri"/>
                <a:ea typeface="Calibri"/>
                <a:cs typeface="Calibri"/>
                <a:sym typeface="Calibri"/>
              </a:rPr>
              <a:t>ne les recommande dans le traitement de la lombalgie avec ou sans sciatalgie</a:t>
            </a:r>
            <a:endParaRPr sz="2600">
              <a:solidFill>
                <a:srgbClr val="FFFFFF"/>
              </a:solidFill>
              <a:latin typeface="Calibri"/>
              <a:ea typeface="Calibri"/>
              <a:cs typeface="Calibri"/>
              <a:sym typeface="Calibri"/>
            </a:endParaRPr>
          </a:p>
          <a:p>
            <a:pPr indent="-63500" lvl="0" marL="457200" rtl="0" algn="l">
              <a:lnSpc>
                <a:spcPct val="80000"/>
              </a:lnSpc>
              <a:spcBef>
                <a:spcPts val="1000"/>
              </a:spcBef>
              <a:spcAft>
                <a:spcPts val="0"/>
              </a:spcAft>
              <a:buClr>
                <a:schemeClr val="lt1"/>
              </a:buClr>
              <a:buSzPts val="2600"/>
              <a:buFont typeface="Arial"/>
              <a:buNone/>
            </a:pPr>
            <a:r>
              <a:t/>
            </a:r>
            <a:endParaRPr sz="2600">
              <a:solidFill>
                <a:srgbClr val="FFFFFF"/>
              </a:solidFill>
              <a:latin typeface="Calibri"/>
              <a:ea typeface="Calibri"/>
              <a:cs typeface="Calibri"/>
              <a:sym typeface="Calibri"/>
            </a:endParaRPr>
          </a:p>
          <a:p>
            <a:pPr indent="-63500" lvl="0" marL="457200" rtl="0" algn="l">
              <a:lnSpc>
                <a:spcPct val="80000"/>
              </a:lnSpc>
              <a:spcBef>
                <a:spcPts val="1000"/>
              </a:spcBef>
              <a:spcAft>
                <a:spcPts val="0"/>
              </a:spcAft>
              <a:buClr>
                <a:schemeClr val="lt1"/>
              </a:buClr>
              <a:buSzPts val="2600"/>
              <a:buFont typeface="Arial"/>
              <a:buNone/>
            </a:pPr>
            <a:r>
              <a:t/>
            </a:r>
            <a:endParaRPr sz="2600">
              <a:solidFill>
                <a:srgbClr val="FFFFFF"/>
              </a:solidFill>
              <a:latin typeface="Calibri"/>
              <a:ea typeface="Calibri"/>
              <a:cs typeface="Calibri"/>
              <a:sym typeface="Calibri"/>
            </a:endParaRPr>
          </a:p>
          <a:p>
            <a:pPr indent="-228600" lvl="0" marL="457200" rtl="0" algn="l">
              <a:lnSpc>
                <a:spcPct val="80000"/>
              </a:lnSpc>
              <a:spcBef>
                <a:spcPts val="1000"/>
              </a:spcBef>
              <a:spcAft>
                <a:spcPts val="0"/>
              </a:spcAft>
              <a:buClr>
                <a:srgbClr val="FFFFFF"/>
              </a:buClr>
              <a:buSzPts val="2600"/>
              <a:buFont typeface="Arial"/>
              <a:buChar char="•"/>
            </a:pPr>
            <a:r>
              <a:rPr lang="en-US" sz="2600">
                <a:solidFill>
                  <a:srgbClr val="FFFFFF"/>
                </a:solidFill>
                <a:latin typeface="Calibri"/>
                <a:ea typeface="Calibri"/>
                <a:cs typeface="Calibri"/>
                <a:sym typeface="Calibri"/>
              </a:rPr>
              <a:t>Les indications des gabapentinoïdes étudiés </a:t>
            </a:r>
            <a:endParaRPr/>
          </a:p>
          <a:p>
            <a:pPr indent="-228600" lvl="1" marL="914400" rtl="0" algn="l">
              <a:lnSpc>
                <a:spcPct val="80000"/>
              </a:lnSpc>
              <a:spcBef>
                <a:spcPts val="500"/>
              </a:spcBef>
              <a:spcAft>
                <a:spcPts val="0"/>
              </a:spcAft>
              <a:buClr>
                <a:srgbClr val="FFFFFF"/>
              </a:buClr>
              <a:buSzPts val="2600"/>
              <a:buFont typeface="Arial"/>
              <a:buChar char="•"/>
            </a:pPr>
            <a:r>
              <a:rPr lang="en-US" sz="2600">
                <a:solidFill>
                  <a:srgbClr val="FFFFFF"/>
                </a:solidFill>
                <a:latin typeface="Calibri"/>
                <a:ea typeface="Calibri"/>
                <a:cs typeface="Calibri"/>
                <a:sym typeface="Calibri"/>
              </a:rPr>
              <a:t> </a:t>
            </a:r>
            <a:r>
              <a:rPr b="1" lang="en-US" sz="2600">
                <a:solidFill>
                  <a:srgbClr val="FFFF00"/>
                </a:solidFill>
                <a:latin typeface="Calibri"/>
                <a:ea typeface="Calibri"/>
                <a:cs typeface="Calibri"/>
                <a:sym typeface="Calibri"/>
              </a:rPr>
              <a:t>neuropathie diabétique </a:t>
            </a:r>
            <a:r>
              <a:rPr lang="en-US" sz="2600">
                <a:solidFill>
                  <a:srgbClr val="FFFFFF"/>
                </a:solidFill>
                <a:latin typeface="Calibri"/>
                <a:ea typeface="Calibri"/>
                <a:cs typeface="Calibri"/>
                <a:sym typeface="Calibri"/>
              </a:rPr>
              <a:t>(NNT 4 à 8)</a:t>
            </a:r>
            <a:endParaRPr/>
          </a:p>
          <a:p>
            <a:pPr indent="-228600" lvl="1" marL="914400" rtl="0" algn="l">
              <a:lnSpc>
                <a:spcPct val="80000"/>
              </a:lnSpc>
              <a:spcBef>
                <a:spcPts val="500"/>
              </a:spcBef>
              <a:spcAft>
                <a:spcPts val="0"/>
              </a:spcAft>
              <a:buClr>
                <a:srgbClr val="FFFF00"/>
              </a:buClr>
              <a:buSzPts val="2600"/>
              <a:buFont typeface="Arial"/>
              <a:buChar char="•"/>
            </a:pPr>
            <a:r>
              <a:rPr b="1" lang="en-US" sz="2600">
                <a:solidFill>
                  <a:srgbClr val="FFFF00"/>
                </a:solidFill>
                <a:latin typeface="Calibri"/>
                <a:ea typeface="Calibri"/>
                <a:cs typeface="Calibri"/>
                <a:sym typeface="Calibri"/>
              </a:rPr>
              <a:t>post-herpétique </a:t>
            </a:r>
            <a:r>
              <a:rPr lang="en-US" sz="2600">
                <a:solidFill>
                  <a:srgbClr val="FFFFFF"/>
                </a:solidFill>
                <a:latin typeface="Calibri"/>
                <a:ea typeface="Calibri"/>
                <a:cs typeface="Calibri"/>
                <a:sym typeface="Calibri"/>
              </a:rPr>
              <a:t>(NNT 6 à 13)</a:t>
            </a:r>
            <a:endParaRPr/>
          </a:p>
          <a:p>
            <a:pPr indent="-228600" lvl="1" marL="914400" rtl="0" algn="l">
              <a:lnSpc>
                <a:spcPct val="80000"/>
              </a:lnSpc>
              <a:spcBef>
                <a:spcPts val="500"/>
              </a:spcBef>
              <a:spcAft>
                <a:spcPts val="0"/>
              </a:spcAft>
              <a:buClr>
                <a:srgbClr val="FFFFFF"/>
              </a:buClr>
              <a:buSzPts val="2600"/>
              <a:buFont typeface="Arial"/>
              <a:buChar char="•"/>
            </a:pPr>
            <a:r>
              <a:rPr lang="en-US" sz="2600">
                <a:solidFill>
                  <a:srgbClr val="FFFFFF"/>
                </a:solidFill>
                <a:latin typeface="Calibri"/>
                <a:ea typeface="Calibri"/>
                <a:cs typeface="Calibri"/>
                <a:sym typeface="Calibri"/>
              </a:rPr>
              <a:t> </a:t>
            </a:r>
            <a:r>
              <a:rPr b="1" lang="en-US" sz="2600">
                <a:solidFill>
                  <a:srgbClr val="FFFF00"/>
                </a:solidFill>
                <a:latin typeface="Calibri"/>
                <a:ea typeface="Calibri"/>
                <a:cs typeface="Calibri"/>
                <a:sym typeface="Calibri"/>
              </a:rPr>
              <a:t>douleur neuropathique </a:t>
            </a:r>
            <a:r>
              <a:rPr lang="en-US" sz="2600">
                <a:solidFill>
                  <a:srgbClr val="FFFFFF"/>
                </a:solidFill>
              </a:rPr>
              <a:t>secondaire à trauma médullaire </a:t>
            </a:r>
            <a:r>
              <a:rPr lang="en-US" sz="2600">
                <a:solidFill>
                  <a:srgbClr val="FFFFFF"/>
                </a:solidFill>
                <a:latin typeface="Calibri"/>
                <a:ea typeface="Calibri"/>
                <a:cs typeface="Calibri"/>
                <a:sym typeface="Calibri"/>
              </a:rPr>
              <a:t>(NNT à 7) </a:t>
            </a:r>
            <a:endParaRPr/>
          </a:p>
          <a:p>
            <a:pPr indent="-228600" lvl="1" marL="914400" rtl="0" algn="l">
              <a:lnSpc>
                <a:spcPct val="80000"/>
              </a:lnSpc>
              <a:spcBef>
                <a:spcPts val="500"/>
              </a:spcBef>
              <a:spcAft>
                <a:spcPts val="0"/>
              </a:spcAft>
              <a:buClr>
                <a:srgbClr val="FFFF00"/>
              </a:buClr>
              <a:buSzPts val="2600"/>
              <a:buFont typeface="Arial"/>
              <a:buChar char="•"/>
            </a:pPr>
            <a:r>
              <a:rPr b="1" lang="en-US" sz="2600">
                <a:solidFill>
                  <a:srgbClr val="FFFF00"/>
                </a:solidFill>
                <a:latin typeface="Calibri"/>
                <a:ea typeface="Calibri"/>
                <a:cs typeface="Calibri"/>
                <a:sym typeface="Calibri"/>
              </a:rPr>
              <a:t>fibromyalgie</a:t>
            </a:r>
            <a:r>
              <a:rPr lang="en-US" sz="2600">
                <a:solidFill>
                  <a:srgbClr val="FFFFFF"/>
                </a:solidFill>
                <a:latin typeface="Calibri"/>
                <a:ea typeface="Calibri"/>
                <a:cs typeface="Calibri"/>
                <a:sym typeface="Calibri"/>
              </a:rPr>
              <a:t> (NNT = 12)</a:t>
            </a:r>
            <a:endParaRPr/>
          </a:p>
          <a:p>
            <a:pPr indent="-63500" lvl="0" marL="457200" rtl="0" algn="l">
              <a:lnSpc>
                <a:spcPct val="80000"/>
              </a:lnSpc>
              <a:spcBef>
                <a:spcPts val="1000"/>
              </a:spcBef>
              <a:spcAft>
                <a:spcPts val="0"/>
              </a:spcAft>
              <a:buClr>
                <a:schemeClr val="lt1"/>
              </a:buClr>
              <a:buSzPts val="2600"/>
              <a:buFont typeface="Arial"/>
              <a:buNone/>
            </a:pPr>
            <a:r>
              <a:t/>
            </a:r>
            <a:endParaRPr sz="2600">
              <a:solidFill>
                <a:srgbClr val="FFFFFF"/>
              </a:solidFill>
              <a:latin typeface="Calibri"/>
              <a:ea typeface="Calibri"/>
              <a:cs typeface="Calibri"/>
              <a:sym typeface="Calibri"/>
            </a:endParaRPr>
          </a:p>
          <a:p>
            <a:pPr indent="-228600" lvl="0" marL="457200" rtl="0" algn="l">
              <a:lnSpc>
                <a:spcPct val="80000"/>
              </a:lnSpc>
              <a:spcBef>
                <a:spcPts val="1000"/>
              </a:spcBef>
              <a:spcAft>
                <a:spcPts val="0"/>
              </a:spcAft>
              <a:buClr>
                <a:srgbClr val="FFFFFF"/>
              </a:buClr>
              <a:buSzPts val="2600"/>
              <a:buFont typeface="Arial"/>
              <a:buChar char="•"/>
            </a:pPr>
            <a:r>
              <a:rPr lang="en-US" sz="2600">
                <a:solidFill>
                  <a:srgbClr val="FFFFFF"/>
                </a:solidFill>
                <a:latin typeface="Calibri"/>
                <a:ea typeface="Calibri"/>
                <a:cs typeface="Calibri"/>
                <a:sym typeface="Calibri"/>
              </a:rPr>
              <a:t>Coût : </a:t>
            </a:r>
            <a:endParaRPr/>
          </a:p>
          <a:p>
            <a:pPr indent="-228600" lvl="1" marL="914400" rtl="0" algn="l">
              <a:lnSpc>
                <a:spcPct val="80000"/>
              </a:lnSpc>
              <a:spcBef>
                <a:spcPts val="500"/>
              </a:spcBef>
              <a:spcAft>
                <a:spcPts val="0"/>
              </a:spcAft>
              <a:buClr>
                <a:srgbClr val="FFFFFF"/>
              </a:buClr>
              <a:buSzPts val="2600"/>
              <a:buFont typeface="Arial"/>
              <a:buChar char="•"/>
            </a:pPr>
            <a:r>
              <a:rPr lang="en-US" sz="2600">
                <a:solidFill>
                  <a:srgbClr val="FFFFFF"/>
                </a:solidFill>
                <a:latin typeface="Calibri"/>
                <a:ea typeface="Calibri"/>
                <a:cs typeface="Calibri"/>
                <a:sym typeface="Calibri"/>
              </a:rPr>
              <a:t>Pregabalin 150 mg = 26.50$ pour le mois</a:t>
            </a:r>
            <a:endParaRPr sz="2600">
              <a:solidFill>
                <a:srgbClr val="FFFFFF"/>
              </a:solidFill>
              <a:latin typeface="Calibri"/>
              <a:ea typeface="Calibri"/>
              <a:cs typeface="Calibri"/>
              <a:sym typeface="Calibri"/>
            </a:endParaRPr>
          </a:p>
          <a:p>
            <a:pPr indent="-228600" lvl="1" marL="914400" rtl="0" algn="l">
              <a:lnSpc>
                <a:spcPct val="80000"/>
              </a:lnSpc>
              <a:spcBef>
                <a:spcPts val="500"/>
              </a:spcBef>
              <a:spcAft>
                <a:spcPts val="0"/>
              </a:spcAft>
              <a:buClr>
                <a:srgbClr val="FFFFFF"/>
              </a:buClr>
              <a:buSzPts val="2600"/>
              <a:buFont typeface="Arial"/>
              <a:buChar char="•"/>
            </a:pPr>
            <a:r>
              <a:rPr lang="en-US" sz="2600">
                <a:solidFill>
                  <a:srgbClr val="FFFFFF"/>
                </a:solidFill>
                <a:latin typeface="Calibri"/>
                <a:ea typeface="Calibri"/>
                <a:cs typeface="Calibri"/>
                <a:sym typeface="Calibri"/>
              </a:rPr>
              <a:t>Gabapentin 400 mg = </a:t>
            </a:r>
            <a:r>
              <a:rPr lang="en-US"/>
              <a:t>15.41$</a:t>
            </a:r>
            <a:endParaRPr sz="2600">
              <a:solidFill>
                <a:srgbClr val="FFFFFF"/>
              </a:solidFill>
              <a:latin typeface="Calibri"/>
              <a:ea typeface="Calibri"/>
              <a:cs typeface="Calibri"/>
              <a:sym typeface="Calibri"/>
            </a:endParaRPr>
          </a:p>
          <a:p>
            <a:pPr indent="165100" lvl="0" marL="0" rtl="0" algn="l">
              <a:lnSpc>
                <a:spcPct val="80000"/>
              </a:lnSpc>
              <a:spcBef>
                <a:spcPts val="1000"/>
              </a:spcBef>
              <a:spcAft>
                <a:spcPts val="0"/>
              </a:spcAft>
              <a:buClr>
                <a:schemeClr val="lt1"/>
              </a:buClr>
              <a:buSzPts val="2600"/>
              <a:buFont typeface="Arial"/>
              <a:buNone/>
            </a:pPr>
            <a:r>
              <a:t/>
            </a:r>
            <a:endParaRPr sz="2600">
              <a:solidFill>
                <a:srgbClr val="FFFFFF"/>
              </a:solidFill>
              <a:latin typeface="Calibri"/>
              <a:ea typeface="Calibri"/>
              <a:cs typeface="Calibri"/>
              <a:sym typeface="Calibri"/>
            </a:endParaRPr>
          </a:p>
          <a:p>
            <a:pPr indent="-107950" lvl="0" marL="457200" rtl="0" algn="l">
              <a:lnSpc>
                <a:spcPct val="80000"/>
              </a:lnSpc>
              <a:spcBef>
                <a:spcPts val="1000"/>
              </a:spcBef>
              <a:spcAft>
                <a:spcPts val="0"/>
              </a:spcAft>
              <a:buClr>
                <a:schemeClr val="lt1"/>
              </a:buClr>
              <a:buSzPts val="1900"/>
              <a:buFont typeface="Arial"/>
              <a:buNone/>
            </a:pPr>
            <a:r>
              <a:t/>
            </a:r>
            <a:endParaRPr sz="1900">
              <a:solidFill>
                <a:srgbClr val="FFFFFF"/>
              </a:solidFill>
              <a:latin typeface="Calibri"/>
              <a:ea typeface="Calibri"/>
              <a:cs typeface="Calibri"/>
              <a:sym typeface="Calibri"/>
            </a:endParaRPr>
          </a:p>
          <a:p>
            <a:pPr indent="-107950" lvl="0" marL="457200" rtl="0" algn="l">
              <a:lnSpc>
                <a:spcPct val="80000"/>
              </a:lnSpc>
              <a:spcBef>
                <a:spcPts val="1000"/>
              </a:spcBef>
              <a:spcAft>
                <a:spcPts val="0"/>
              </a:spcAft>
              <a:buClr>
                <a:schemeClr val="lt1"/>
              </a:buClr>
              <a:buSzPts val="1900"/>
              <a:buFont typeface="Arial"/>
              <a:buNone/>
            </a:pPr>
            <a:r>
              <a:t/>
            </a:r>
            <a:endParaRPr sz="1900">
              <a:solidFill>
                <a:srgbClr val="FFFFFF"/>
              </a:solidFill>
              <a:latin typeface="Calibri"/>
              <a:ea typeface="Calibri"/>
              <a:cs typeface="Calibri"/>
              <a:sym typeface="Calibri"/>
            </a:endParaRPr>
          </a:p>
          <a:p>
            <a:pPr indent="-107950" lvl="0" marL="457200" rtl="0" algn="l">
              <a:lnSpc>
                <a:spcPct val="80000"/>
              </a:lnSpc>
              <a:spcBef>
                <a:spcPts val="1000"/>
              </a:spcBef>
              <a:spcAft>
                <a:spcPts val="0"/>
              </a:spcAft>
              <a:buClr>
                <a:schemeClr val="lt1"/>
              </a:buClr>
              <a:buSzPts val="1900"/>
              <a:buFont typeface="Arial"/>
              <a:buNone/>
            </a:pPr>
            <a:r>
              <a:t/>
            </a:r>
            <a:endParaRPr sz="1900">
              <a:solidFill>
                <a:srgbClr val="FFFFFF"/>
              </a:solidFill>
              <a:latin typeface="Calibri"/>
              <a:ea typeface="Calibri"/>
              <a:cs typeface="Calibri"/>
              <a:sym typeface="Calibri"/>
            </a:endParaRPr>
          </a:p>
          <a:p>
            <a:pPr indent="-107950" lvl="0" marL="457200" rtl="0" algn="l">
              <a:lnSpc>
                <a:spcPct val="80000"/>
              </a:lnSpc>
              <a:spcBef>
                <a:spcPts val="1000"/>
              </a:spcBef>
              <a:spcAft>
                <a:spcPts val="0"/>
              </a:spcAft>
              <a:buClr>
                <a:schemeClr val="lt1"/>
              </a:buClr>
              <a:buSzPts val="1900"/>
              <a:buFont typeface="Arial"/>
              <a:buNone/>
            </a:pPr>
            <a:r>
              <a:t/>
            </a:r>
            <a:endParaRPr sz="1900">
              <a:solidFill>
                <a:srgbClr val="FFFFFF"/>
              </a:solidFill>
              <a:latin typeface="Calibri"/>
              <a:ea typeface="Calibri"/>
              <a:cs typeface="Calibri"/>
              <a:sym typeface="Calibri"/>
            </a:endParaRPr>
          </a:p>
        </p:txBody>
      </p:sp>
    </p:spTree>
  </p:cSld>
  <p:clrMapOvr>
    <a:masterClrMapping/>
  </p:clrMapOvr>
  <p:transition spd="slow">
    <p:fade thruBlk="1"/>
  </p:transition>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39" name="Shape 439"/>
        <p:cNvGrpSpPr/>
        <p:nvPr/>
      </p:nvGrpSpPr>
      <p:grpSpPr>
        <a:xfrm>
          <a:off x="0" y="0"/>
          <a:ext cx="0" cy="0"/>
          <a:chOff x="0" y="0"/>
          <a:chExt cx="0" cy="0"/>
        </a:xfrm>
      </p:grpSpPr>
      <p:sp>
        <p:nvSpPr>
          <p:cNvPr id="440" name="Google Shape;440;p56"/>
          <p:cNvSpPr txBox="1"/>
          <p:nvPr>
            <p:ph type="title"/>
          </p:nvPr>
        </p:nvSpPr>
        <p:spPr>
          <a:xfrm>
            <a:off x="5080876" y="271829"/>
            <a:ext cx="3055418" cy="11430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Calibri"/>
              <a:buNone/>
            </a:pPr>
            <a:r>
              <a:rPr lang="en-US"/>
              <a:t>Alternatives</a:t>
            </a:r>
            <a:endParaRPr/>
          </a:p>
        </p:txBody>
      </p:sp>
      <p:grpSp>
        <p:nvGrpSpPr>
          <p:cNvPr id="441" name="Google Shape;441;p56"/>
          <p:cNvGrpSpPr/>
          <p:nvPr/>
        </p:nvGrpSpPr>
        <p:grpSpPr>
          <a:xfrm>
            <a:off x="1987062" y="1619482"/>
            <a:ext cx="5169876" cy="4487400"/>
            <a:chOff x="0" y="19281"/>
            <a:chExt cx="5169876" cy="4487400"/>
          </a:xfrm>
        </p:grpSpPr>
        <p:sp>
          <p:nvSpPr>
            <p:cNvPr id="442" name="Google Shape;442;p56"/>
            <p:cNvSpPr/>
            <p:nvPr/>
          </p:nvSpPr>
          <p:spPr>
            <a:xfrm>
              <a:off x="0" y="19281"/>
              <a:ext cx="5169876" cy="1432080"/>
            </a:xfrm>
            <a:prstGeom prst="roundRect">
              <a:avLst>
                <a:gd fmla="val 16667" name="adj"/>
              </a:avLst>
            </a:prstGeom>
            <a:solidFill>
              <a:srgbClr val="599BD5"/>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 name="Google Shape;443;p56"/>
            <p:cNvSpPr txBox="1"/>
            <p:nvPr/>
          </p:nvSpPr>
          <p:spPr>
            <a:xfrm>
              <a:off x="69908" y="89189"/>
              <a:ext cx="5030060" cy="1292264"/>
            </a:xfrm>
            <a:prstGeom prst="rect">
              <a:avLst/>
            </a:prstGeom>
            <a:noFill/>
            <a:ln>
              <a:noFill/>
            </a:ln>
          </p:spPr>
          <p:txBody>
            <a:bodyPr anchorCtr="0" anchor="ctr" bIns="137150" lIns="137150" spcFirstLastPara="1" rIns="137150" wrap="square" tIns="137150">
              <a:noAutofit/>
            </a:bodyPr>
            <a:lstStyle/>
            <a:p>
              <a:pPr indent="0" lvl="0" marL="0" marR="0" rtl="0" algn="l">
                <a:lnSpc>
                  <a:spcPct val="90000"/>
                </a:lnSpc>
                <a:spcBef>
                  <a:spcPts val="0"/>
                </a:spcBef>
                <a:spcAft>
                  <a:spcPts val="0"/>
                </a:spcAft>
                <a:buClr>
                  <a:schemeClr val="lt1"/>
                </a:buClr>
                <a:buSzPts val="3600"/>
                <a:buFont typeface="Calibri"/>
                <a:buNone/>
              </a:pPr>
              <a:r>
                <a:rPr b="1" lang="en-US" sz="3600">
                  <a:solidFill>
                    <a:schemeClr val="lt1"/>
                  </a:solidFill>
                  <a:latin typeface="Calibri"/>
                  <a:ea typeface="Calibri"/>
                  <a:cs typeface="Calibri"/>
                  <a:sym typeface="Calibri"/>
                </a:rPr>
                <a:t>Traitement non-invasif </a:t>
              </a:r>
              <a:r>
                <a:rPr lang="en-US" sz="3600">
                  <a:solidFill>
                    <a:schemeClr val="lt1"/>
                  </a:solidFill>
                  <a:latin typeface="Calibri"/>
                  <a:ea typeface="Calibri"/>
                  <a:cs typeface="Calibri"/>
                  <a:sym typeface="Calibri"/>
                </a:rPr>
                <a:t>(rec forte)</a:t>
              </a:r>
              <a:endParaRPr sz="3600">
                <a:solidFill>
                  <a:schemeClr val="lt1"/>
                </a:solidFill>
                <a:latin typeface="Calibri"/>
                <a:ea typeface="Calibri"/>
                <a:cs typeface="Calibri"/>
                <a:sym typeface="Calibri"/>
              </a:endParaRPr>
            </a:p>
          </p:txBody>
        </p:sp>
        <p:sp>
          <p:nvSpPr>
            <p:cNvPr id="444" name="Google Shape;444;p56"/>
            <p:cNvSpPr/>
            <p:nvPr/>
          </p:nvSpPr>
          <p:spPr>
            <a:xfrm>
              <a:off x="0" y="1451361"/>
              <a:ext cx="5169876" cy="305532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 name="Google Shape;445;p56"/>
            <p:cNvSpPr txBox="1"/>
            <p:nvPr/>
          </p:nvSpPr>
          <p:spPr>
            <a:xfrm>
              <a:off x="0" y="1451361"/>
              <a:ext cx="5169876" cy="3055320"/>
            </a:xfrm>
            <a:prstGeom prst="rect">
              <a:avLst/>
            </a:prstGeom>
            <a:noFill/>
            <a:ln>
              <a:noFill/>
            </a:ln>
          </p:spPr>
          <p:txBody>
            <a:bodyPr anchorCtr="0" anchor="t" bIns="45700" lIns="164125" spcFirstLastPara="1" rIns="256025" wrap="square" tIns="45700">
              <a:noAutofit/>
            </a:bodyPr>
            <a:lstStyle/>
            <a:p>
              <a:pPr indent="-285750" lvl="1" marL="285750" marR="0" rtl="0" algn="l">
                <a:lnSpc>
                  <a:spcPct val="90000"/>
                </a:lnSpc>
                <a:spcBef>
                  <a:spcPts val="0"/>
                </a:spcBef>
                <a:spcAft>
                  <a:spcPts val="0"/>
                </a:spcAft>
                <a:buClr>
                  <a:srgbClr val="FF0000"/>
                </a:buClr>
                <a:buSzPts val="2800"/>
                <a:buFont typeface="Calibri"/>
                <a:buChar char="•"/>
              </a:pPr>
              <a:r>
                <a:rPr b="1" i="0" lang="en-US" sz="2800" u="none" cap="none" strike="noStrike">
                  <a:solidFill>
                    <a:srgbClr val="FF0000"/>
                  </a:solidFill>
                  <a:latin typeface="Calibri"/>
                  <a:ea typeface="Calibri"/>
                  <a:cs typeface="Calibri"/>
                  <a:sym typeface="Calibri"/>
                </a:rPr>
                <a:t>Exercice physique/Physiothérapie</a:t>
              </a:r>
              <a:r>
                <a:rPr b="0" i="0" lang="en-US" sz="2800" u="none" cap="none" strike="noStrike">
                  <a:solidFill>
                    <a:schemeClr val="dk1"/>
                  </a:solidFill>
                  <a:latin typeface="Calibri"/>
                  <a:ea typeface="Calibri"/>
                  <a:cs typeface="Calibri"/>
                  <a:sym typeface="Calibri"/>
                </a:rPr>
                <a:t> (rec forte)</a:t>
              </a:r>
              <a:endParaRPr b="0" i="0" sz="2800" u="none" cap="none" strike="noStrike">
                <a:solidFill>
                  <a:schemeClr val="dk1"/>
                </a:solidFill>
                <a:latin typeface="Calibri"/>
                <a:ea typeface="Calibri"/>
                <a:cs typeface="Calibri"/>
                <a:sym typeface="Calibri"/>
              </a:endParaRPr>
            </a:p>
            <a:p>
              <a:pPr indent="-285750" lvl="1" marL="285750" marR="0" rtl="0" algn="l">
                <a:lnSpc>
                  <a:spcPct val="90000"/>
                </a:lnSpc>
                <a:spcBef>
                  <a:spcPts val="560"/>
                </a:spcBef>
                <a:spcAft>
                  <a:spcPts val="0"/>
                </a:spcAft>
                <a:buClr>
                  <a:srgbClr val="FF0000"/>
                </a:buClr>
                <a:buSzPts val="2800"/>
                <a:buFont typeface="Calibri"/>
                <a:buChar char="•"/>
              </a:pPr>
              <a:r>
                <a:rPr b="1" i="0" lang="en-US" sz="2800" u="none" cap="none" strike="noStrike">
                  <a:solidFill>
                    <a:srgbClr val="FF0000"/>
                  </a:solidFill>
                  <a:latin typeface="Calibri"/>
                  <a:ea typeface="Calibri"/>
                  <a:cs typeface="Calibri"/>
                  <a:sym typeface="Calibri"/>
                </a:rPr>
                <a:t>Yoga, tai chi </a:t>
              </a:r>
              <a:r>
                <a:rPr b="0" i="0" lang="en-US" sz="2800" u="none" cap="none" strike="noStrike">
                  <a:solidFill>
                    <a:schemeClr val="dk1"/>
                  </a:solidFill>
                  <a:latin typeface="Calibri"/>
                  <a:ea typeface="Calibri"/>
                  <a:cs typeface="Calibri"/>
                  <a:sym typeface="Calibri"/>
                </a:rPr>
                <a:t>(rec forte)</a:t>
              </a:r>
              <a:endParaRPr b="0" i="0" sz="2800" u="none" cap="none" strike="noStrike">
                <a:solidFill>
                  <a:schemeClr val="dk1"/>
                </a:solidFill>
                <a:latin typeface="Calibri"/>
                <a:ea typeface="Calibri"/>
                <a:cs typeface="Calibri"/>
                <a:sym typeface="Calibri"/>
              </a:endParaRPr>
            </a:p>
            <a:p>
              <a:pPr indent="-285750" lvl="1" marL="285750" marR="0" rtl="0" algn="l">
                <a:lnSpc>
                  <a:spcPct val="90000"/>
                </a:lnSpc>
                <a:spcBef>
                  <a:spcPts val="560"/>
                </a:spcBef>
                <a:spcAft>
                  <a:spcPts val="0"/>
                </a:spcAft>
                <a:buClr>
                  <a:schemeClr val="dk1"/>
                </a:buClr>
                <a:buSzPts val="2800"/>
                <a:buFont typeface="Calibri"/>
                <a:buChar char="•"/>
              </a:pPr>
              <a:r>
                <a:rPr b="0" i="0" lang="en-US" sz="2800" u="none" cap="none" strike="noStrike">
                  <a:solidFill>
                    <a:schemeClr val="dk1"/>
                  </a:solidFill>
                  <a:latin typeface="Calibri"/>
                  <a:ea typeface="Calibri"/>
                  <a:cs typeface="Calibri"/>
                  <a:sym typeface="Calibri"/>
                </a:rPr>
                <a:t>Thérapie manuelle, massage, spa +/- acupuncture (rec faible)</a:t>
              </a:r>
              <a:endParaRPr b="0" i="0" sz="2800" u="none" cap="none" strike="noStrike">
                <a:solidFill>
                  <a:schemeClr val="dk1"/>
                </a:solidFill>
                <a:latin typeface="Calibri"/>
                <a:ea typeface="Calibri"/>
                <a:cs typeface="Calibri"/>
                <a:sym typeface="Calibri"/>
              </a:endParaRPr>
            </a:p>
          </p:txBody>
        </p:sp>
      </p:grpSp>
      <p:grpSp>
        <p:nvGrpSpPr>
          <p:cNvPr id="446" name="Google Shape;446;p56"/>
          <p:cNvGrpSpPr/>
          <p:nvPr/>
        </p:nvGrpSpPr>
        <p:grpSpPr>
          <a:xfrm>
            <a:off x="7156938" y="1620832"/>
            <a:ext cx="4800600" cy="4484700"/>
            <a:chOff x="0" y="20631"/>
            <a:chExt cx="4800600" cy="4484700"/>
          </a:xfrm>
        </p:grpSpPr>
        <p:sp>
          <p:nvSpPr>
            <p:cNvPr id="447" name="Google Shape;447;p56"/>
            <p:cNvSpPr/>
            <p:nvPr/>
          </p:nvSpPr>
          <p:spPr>
            <a:xfrm>
              <a:off x="0" y="20631"/>
              <a:ext cx="4800600" cy="1193400"/>
            </a:xfrm>
            <a:prstGeom prst="roundRect">
              <a:avLst>
                <a:gd fmla="val 16667" name="adj"/>
              </a:avLst>
            </a:prstGeom>
            <a:solidFill>
              <a:srgbClr val="599BD5"/>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 name="Google Shape;448;p56"/>
            <p:cNvSpPr txBox="1"/>
            <p:nvPr/>
          </p:nvSpPr>
          <p:spPr>
            <a:xfrm>
              <a:off x="58257" y="78888"/>
              <a:ext cx="4684086" cy="1076886"/>
            </a:xfrm>
            <a:prstGeom prst="rect">
              <a:avLst/>
            </a:prstGeom>
            <a:noFill/>
            <a:ln>
              <a:noFill/>
            </a:ln>
          </p:spPr>
          <p:txBody>
            <a:bodyPr anchorCtr="0" anchor="ctr" bIns="114300" lIns="114300" spcFirstLastPara="1" rIns="114300" wrap="square" tIns="114300">
              <a:noAutofit/>
            </a:bodyPr>
            <a:lstStyle/>
            <a:p>
              <a:pPr indent="0" lvl="0" marL="0" marR="0" rtl="0" algn="l">
                <a:lnSpc>
                  <a:spcPct val="90000"/>
                </a:lnSpc>
                <a:spcBef>
                  <a:spcPts val="0"/>
                </a:spcBef>
                <a:spcAft>
                  <a:spcPts val="0"/>
                </a:spcAft>
                <a:buClr>
                  <a:schemeClr val="lt1"/>
                </a:buClr>
                <a:buSzPts val="3000"/>
                <a:buFont typeface="Calibri"/>
                <a:buNone/>
              </a:pPr>
              <a:r>
                <a:rPr lang="en-US" sz="3000">
                  <a:solidFill>
                    <a:schemeClr val="lt1"/>
                  </a:solidFill>
                  <a:latin typeface="Calibri"/>
                  <a:ea typeface="Calibri"/>
                  <a:cs typeface="Calibri"/>
                  <a:sym typeface="Calibri"/>
                </a:rPr>
                <a:t>Traitement pharmacologique</a:t>
              </a:r>
              <a:endParaRPr sz="3000">
                <a:solidFill>
                  <a:schemeClr val="lt1"/>
                </a:solidFill>
                <a:latin typeface="Calibri"/>
                <a:ea typeface="Calibri"/>
                <a:cs typeface="Calibri"/>
                <a:sym typeface="Calibri"/>
              </a:endParaRPr>
            </a:p>
          </p:txBody>
        </p:sp>
        <p:sp>
          <p:nvSpPr>
            <p:cNvPr id="449" name="Google Shape;449;p56"/>
            <p:cNvSpPr/>
            <p:nvPr/>
          </p:nvSpPr>
          <p:spPr>
            <a:xfrm>
              <a:off x="0" y="1214031"/>
              <a:ext cx="4800600" cy="3291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 name="Google Shape;450;p56"/>
            <p:cNvSpPr txBox="1"/>
            <p:nvPr/>
          </p:nvSpPr>
          <p:spPr>
            <a:xfrm>
              <a:off x="0" y="1214031"/>
              <a:ext cx="4800600" cy="3291300"/>
            </a:xfrm>
            <a:prstGeom prst="rect">
              <a:avLst/>
            </a:prstGeom>
            <a:noFill/>
            <a:ln>
              <a:noFill/>
            </a:ln>
          </p:spPr>
          <p:txBody>
            <a:bodyPr anchorCtr="0" anchor="t" bIns="38100" lIns="152400" spcFirstLastPara="1" rIns="213350" wrap="square" tIns="38100">
              <a:noAutofit/>
            </a:bodyPr>
            <a:lstStyle/>
            <a:p>
              <a:pPr indent="-228600" lvl="1" marL="228600" marR="0" rtl="0" algn="l">
                <a:lnSpc>
                  <a:spcPct val="90000"/>
                </a:lnSpc>
                <a:spcBef>
                  <a:spcPts val="0"/>
                </a:spcBef>
                <a:spcAft>
                  <a:spcPts val="0"/>
                </a:spcAft>
                <a:buClr>
                  <a:schemeClr val="dk1"/>
                </a:buClr>
                <a:buSzPts val="2300"/>
                <a:buFont typeface="Calibri"/>
                <a:buChar char="•"/>
              </a:pPr>
              <a:r>
                <a:rPr b="0" i="0" lang="en-US" sz="2300" u="none" cap="none" strike="noStrike">
                  <a:solidFill>
                    <a:schemeClr val="dk1"/>
                  </a:solidFill>
                  <a:latin typeface="Calibri"/>
                  <a:ea typeface="Calibri"/>
                  <a:cs typeface="Calibri"/>
                  <a:sym typeface="Calibri"/>
                </a:rPr>
                <a:t>AINS ou Acetaminophène (rec faible)</a:t>
              </a:r>
              <a:endParaRPr b="0" i="0" sz="2300" u="none" cap="none" strike="noStrike">
                <a:solidFill>
                  <a:schemeClr val="dk1"/>
                </a:solidFill>
                <a:latin typeface="Calibri"/>
                <a:ea typeface="Calibri"/>
                <a:cs typeface="Calibri"/>
                <a:sym typeface="Calibri"/>
              </a:endParaRPr>
            </a:p>
            <a:p>
              <a:pPr indent="-228600" lvl="1" marL="228600" marR="0" rtl="0" algn="l">
                <a:lnSpc>
                  <a:spcPct val="90000"/>
                </a:lnSpc>
                <a:spcBef>
                  <a:spcPts val="460"/>
                </a:spcBef>
                <a:spcAft>
                  <a:spcPts val="0"/>
                </a:spcAft>
                <a:buClr>
                  <a:schemeClr val="dk1"/>
                </a:buClr>
                <a:buSzPts val="2300"/>
                <a:buFont typeface="Calibri"/>
                <a:buChar char="•"/>
              </a:pPr>
              <a:r>
                <a:rPr b="0" i="0" lang="en-US" sz="2300" u="none" cap="none" strike="noStrike">
                  <a:solidFill>
                    <a:schemeClr val="dk1"/>
                  </a:solidFill>
                  <a:latin typeface="Calibri"/>
                  <a:ea typeface="Calibri"/>
                  <a:cs typeface="Calibri"/>
                  <a:sym typeface="Calibri"/>
                </a:rPr>
                <a:t>Cyclobenzaprine en aigu (rec faible)</a:t>
              </a:r>
              <a:endParaRPr b="0" i="0" sz="2300" u="none" cap="none" strike="noStrike">
                <a:solidFill>
                  <a:schemeClr val="dk1"/>
                </a:solidFill>
                <a:latin typeface="Calibri"/>
                <a:ea typeface="Calibri"/>
                <a:cs typeface="Calibri"/>
                <a:sym typeface="Calibri"/>
              </a:endParaRPr>
            </a:p>
            <a:p>
              <a:pPr indent="-228600" lvl="1" marL="228600" marR="0" rtl="0" algn="l">
                <a:lnSpc>
                  <a:spcPct val="90000"/>
                </a:lnSpc>
                <a:spcBef>
                  <a:spcPts val="460"/>
                </a:spcBef>
                <a:spcAft>
                  <a:spcPts val="0"/>
                </a:spcAft>
                <a:buClr>
                  <a:schemeClr val="dk1"/>
                </a:buClr>
                <a:buSzPts val="2300"/>
                <a:buFont typeface="Calibri"/>
                <a:buChar char="•"/>
              </a:pPr>
              <a:r>
                <a:rPr b="0" i="0" lang="en-US" sz="2300" u="none" cap="none" strike="noStrike">
                  <a:solidFill>
                    <a:schemeClr val="dk1"/>
                  </a:solidFill>
                  <a:latin typeface="Calibri"/>
                  <a:ea typeface="Calibri"/>
                  <a:cs typeface="Calibri"/>
                  <a:sym typeface="Calibri"/>
                </a:rPr>
                <a:t>Duloxetine en chronique (rec faible)</a:t>
              </a:r>
              <a:endParaRPr b="0" i="0" sz="2300" u="none" cap="none" strike="noStrike">
                <a:solidFill>
                  <a:schemeClr val="dk1"/>
                </a:solidFill>
                <a:latin typeface="Calibri"/>
                <a:ea typeface="Calibri"/>
                <a:cs typeface="Calibri"/>
                <a:sym typeface="Calibri"/>
              </a:endParaRPr>
            </a:p>
            <a:p>
              <a:pPr indent="-228600" lvl="1" marL="228600" marR="0" rtl="0" algn="l">
                <a:lnSpc>
                  <a:spcPct val="90000"/>
                </a:lnSpc>
                <a:spcBef>
                  <a:spcPts val="460"/>
                </a:spcBef>
                <a:spcAft>
                  <a:spcPts val="0"/>
                </a:spcAft>
                <a:buClr>
                  <a:schemeClr val="dk1"/>
                </a:buClr>
                <a:buSzPts val="2300"/>
                <a:buFont typeface="Calibri"/>
                <a:buChar char="•"/>
              </a:pPr>
              <a:r>
                <a:rPr b="0" i="0" lang="en-US" sz="2300" u="none" cap="none" strike="noStrike">
                  <a:solidFill>
                    <a:schemeClr val="dk1"/>
                  </a:solidFill>
                  <a:latin typeface="Calibri"/>
                  <a:ea typeface="Calibri"/>
                  <a:cs typeface="Calibri"/>
                  <a:sym typeface="Calibri"/>
                </a:rPr>
                <a:t>Opioïdes?</a:t>
              </a:r>
              <a:endParaRPr b="0" i="0" sz="2300" u="none" cap="none" strike="noStrike">
                <a:solidFill>
                  <a:schemeClr val="dk1"/>
                </a:solidFill>
                <a:latin typeface="Calibri"/>
                <a:ea typeface="Calibri"/>
                <a:cs typeface="Calibri"/>
                <a:sym typeface="Calibri"/>
              </a:endParaRPr>
            </a:p>
            <a:p>
              <a:pPr indent="-228600" lvl="1" marL="228600" marR="0" rtl="0" algn="l">
                <a:lnSpc>
                  <a:spcPct val="90000"/>
                </a:lnSpc>
                <a:spcBef>
                  <a:spcPts val="460"/>
                </a:spcBef>
                <a:spcAft>
                  <a:spcPts val="0"/>
                </a:spcAft>
                <a:buClr>
                  <a:schemeClr val="dk1"/>
                </a:buClr>
                <a:buSzPts val="2300"/>
                <a:buFont typeface="Calibri"/>
                <a:buChar char="•"/>
              </a:pPr>
              <a:r>
                <a:rPr b="0" i="0" lang="en-US" sz="2300" u="none" cap="none" strike="noStrike">
                  <a:solidFill>
                    <a:schemeClr val="dk1"/>
                  </a:solidFill>
                  <a:latin typeface="Calibri"/>
                  <a:ea typeface="Calibri"/>
                  <a:cs typeface="Calibri"/>
                  <a:sym typeface="Calibri"/>
                </a:rPr>
                <a:t>Injection cortisone épidurale pour douleur radiculaire (rec faible)</a:t>
              </a:r>
              <a:endParaRPr b="0" i="0" sz="2300" u="none" cap="none" strike="noStrike">
                <a:solidFill>
                  <a:schemeClr val="dk1"/>
                </a:solidFill>
                <a:latin typeface="Calibri"/>
                <a:ea typeface="Calibri"/>
                <a:cs typeface="Calibri"/>
                <a:sym typeface="Calibri"/>
              </a:endParaRPr>
            </a:p>
          </p:txBody>
        </p:sp>
      </p:grpSp>
      <p:pic>
        <p:nvPicPr>
          <p:cNvPr id="451" name="Google Shape;451;p56"/>
          <p:cNvPicPr preferRelativeResize="0"/>
          <p:nvPr/>
        </p:nvPicPr>
        <p:blipFill rotWithShape="1">
          <a:blip r:embed="rId3">
            <a:alphaModFix/>
          </a:blip>
          <a:srcRect b="0" l="0" r="0" t="0"/>
          <a:stretch/>
        </p:blipFill>
        <p:spPr>
          <a:xfrm>
            <a:off x="9069354" y="6311536"/>
            <a:ext cx="3122645" cy="546463"/>
          </a:xfrm>
          <a:prstGeom prst="rect">
            <a:avLst/>
          </a:prstGeom>
          <a:noFill/>
          <a:ln>
            <a:noFill/>
          </a:ln>
        </p:spPr>
      </p:pic>
    </p:spTree>
  </p:cSld>
  <p:clrMapOvr>
    <a:masterClrMapping/>
  </p:clrMapOvr>
  <p:transition spd="slow">
    <p:fade thruBlk="1"/>
  </p:transition>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0">
  <p:cSld>
    <p:bg>
      <p:bgPr>
        <a:solidFill>
          <a:srgbClr val="404040"/>
        </a:solidFill>
      </p:bgPr>
    </p:bg>
    <p:spTree>
      <p:nvGrpSpPr>
        <p:cNvPr id="455" name="Shape 455"/>
        <p:cNvGrpSpPr/>
        <p:nvPr/>
      </p:nvGrpSpPr>
      <p:grpSpPr>
        <a:xfrm>
          <a:off x="0" y="0"/>
          <a:ext cx="0" cy="0"/>
          <a:chOff x="0" y="0"/>
          <a:chExt cx="0" cy="0"/>
        </a:xfrm>
      </p:grpSpPr>
      <p:sp>
        <p:nvSpPr>
          <p:cNvPr id="456" name="Google Shape;456;p57"/>
          <p:cNvSpPr/>
          <p:nvPr/>
        </p:nvSpPr>
        <p:spPr>
          <a:xfrm>
            <a:off x="0" y="-3324"/>
            <a:ext cx="12192000" cy="6861324"/>
          </a:xfrm>
          <a:prstGeom prst="rect">
            <a:avLst/>
          </a:prstGeom>
          <a:solidFill>
            <a:srgbClr val="40404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57" name="Google Shape;457;p57"/>
          <p:cNvSpPr/>
          <p:nvPr/>
        </p:nvSpPr>
        <p:spPr>
          <a:xfrm>
            <a:off x="0" y="0"/>
            <a:ext cx="11786754" cy="6858000"/>
          </a:xfrm>
          <a:custGeom>
            <a:rect b="b" l="l" r="r" t="t"/>
            <a:pathLst>
              <a:path extrusionOk="0" h="6858000" w="11786754">
                <a:moveTo>
                  <a:pt x="0" y="0"/>
                </a:moveTo>
                <a:lnTo>
                  <a:pt x="8610600" y="0"/>
                </a:lnTo>
                <a:lnTo>
                  <a:pt x="11786754" y="6858000"/>
                </a:lnTo>
                <a:lnTo>
                  <a:pt x="0" y="6858000"/>
                </a:lnTo>
                <a:close/>
              </a:path>
            </a:pathLst>
          </a:custGeom>
          <a:solidFill>
            <a:srgbClr val="000000">
              <a:alpha val="2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58" name="Google Shape;458;p57"/>
          <p:cNvSpPr/>
          <p:nvPr/>
        </p:nvSpPr>
        <p:spPr>
          <a:xfrm>
            <a:off x="0" y="0"/>
            <a:ext cx="3581400" cy="6858000"/>
          </a:xfrm>
          <a:custGeom>
            <a:rect b="b" l="l" r="r" t="t"/>
            <a:pathLst>
              <a:path extrusionOk="0" h="6858000" w="3581400">
                <a:moveTo>
                  <a:pt x="0" y="0"/>
                </a:moveTo>
                <a:lnTo>
                  <a:pt x="405246" y="0"/>
                </a:lnTo>
                <a:lnTo>
                  <a:pt x="3581400" y="6858000"/>
                </a:lnTo>
                <a:lnTo>
                  <a:pt x="0" y="6858000"/>
                </a:lnTo>
                <a:close/>
              </a:path>
            </a:pathLst>
          </a:custGeom>
          <a:solidFill>
            <a:srgbClr val="000000">
              <a:alpha val="2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59" name="Google Shape;459;p57"/>
          <p:cNvSpPr txBox="1"/>
          <p:nvPr>
            <p:ph type="title"/>
          </p:nvPr>
        </p:nvSpPr>
        <p:spPr>
          <a:xfrm>
            <a:off x="833002" y="365125"/>
            <a:ext cx="10520702"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FFFFFF"/>
              </a:buClr>
              <a:buSzPts val="4400"/>
              <a:buFont typeface="Calibri"/>
              <a:buNone/>
            </a:pPr>
            <a:r>
              <a:rPr lang="en-US" sz="4400">
                <a:solidFill>
                  <a:srgbClr val="FFFFFF"/>
                </a:solidFill>
                <a:latin typeface="Calibri"/>
                <a:ea typeface="Calibri"/>
                <a:cs typeface="Calibri"/>
                <a:sym typeface="Calibri"/>
              </a:rPr>
              <a:t>Références</a:t>
            </a:r>
            <a:endParaRPr/>
          </a:p>
        </p:txBody>
      </p:sp>
      <p:sp>
        <p:nvSpPr>
          <p:cNvPr id="460" name="Google Shape;460;p57"/>
          <p:cNvSpPr txBox="1"/>
          <p:nvPr>
            <p:ph idx="1" type="body"/>
          </p:nvPr>
        </p:nvSpPr>
        <p:spPr>
          <a:xfrm>
            <a:off x="838201" y="2022601"/>
            <a:ext cx="10515598" cy="4154361"/>
          </a:xfrm>
          <a:prstGeom prst="rect">
            <a:avLst/>
          </a:prstGeom>
          <a:noFill/>
          <a:ln>
            <a:noFill/>
          </a:ln>
        </p:spPr>
        <p:txBody>
          <a:bodyPr anchorCtr="0" anchor="t" bIns="45700" lIns="91425" spcFirstLastPara="1" rIns="91425" wrap="square" tIns="45700">
            <a:noAutofit/>
          </a:bodyPr>
          <a:lstStyle/>
          <a:p>
            <a:pPr indent="-228600" lvl="0" marL="457200" rtl="0" algn="l">
              <a:lnSpc>
                <a:spcPct val="90000"/>
              </a:lnSpc>
              <a:spcBef>
                <a:spcPts val="0"/>
              </a:spcBef>
              <a:spcAft>
                <a:spcPts val="0"/>
              </a:spcAft>
              <a:buClr>
                <a:srgbClr val="FFFFFF"/>
              </a:buClr>
              <a:buSzPts val="2000"/>
              <a:buFont typeface="Arial"/>
              <a:buChar char="•"/>
            </a:pPr>
            <a:r>
              <a:rPr lang="en-US" sz="2000">
                <a:solidFill>
                  <a:srgbClr val="FFFFFF"/>
                </a:solidFill>
                <a:latin typeface="Calibri"/>
                <a:ea typeface="Calibri"/>
                <a:cs typeface="Calibri"/>
                <a:sym typeface="Calibri"/>
              </a:rPr>
              <a:t>Enke et al, Anticonvulsants in the treatment of low back pain and lumbar radicular pain: a systematic review and meta-analysis, CMAJ, 190(26), 3 juillet 2018</a:t>
            </a:r>
            <a:endParaRPr/>
          </a:p>
          <a:p>
            <a:pPr indent="-228600" lvl="0" marL="457200" rtl="0" algn="l">
              <a:lnSpc>
                <a:spcPct val="90000"/>
              </a:lnSpc>
              <a:spcBef>
                <a:spcPts val="1000"/>
              </a:spcBef>
              <a:spcAft>
                <a:spcPts val="0"/>
              </a:spcAft>
              <a:buClr>
                <a:srgbClr val="FFFFFF"/>
              </a:buClr>
              <a:buSzPts val="2000"/>
              <a:buFont typeface="Arial"/>
              <a:buChar char="•"/>
            </a:pPr>
            <a:r>
              <a:rPr lang="en-US" sz="2000">
                <a:solidFill>
                  <a:srgbClr val="FFFFFF"/>
                </a:solidFill>
                <a:latin typeface="Calibri"/>
                <a:ea typeface="Calibri"/>
                <a:cs typeface="Calibri"/>
                <a:sym typeface="Calibri"/>
              </a:rPr>
              <a:t>Shanthanna H,, Gilron I, Rajarathinam M, AlAmri R et al, (2017) Benefits and safety of gabapentinoids in chronic low back pain: A systematic review and meta-analysis of randomized controlled trials. PLoSMed 14(8): e1002369</a:t>
            </a:r>
            <a:endParaRPr/>
          </a:p>
          <a:p>
            <a:pPr indent="-228600" lvl="0" marL="457200" rtl="0" algn="l">
              <a:lnSpc>
                <a:spcPct val="90000"/>
              </a:lnSpc>
              <a:spcBef>
                <a:spcPts val="1000"/>
              </a:spcBef>
              <a:spcAft>
                <a:spcPts val="0"/>
              </a:spcAft>
              <a:buClr>
                <a:srgbClr val="FFFFFF"/>
              </a:buClr>
              <a:buSzPts val="2000"/>
              <a:buFont typeface="Arial"/>
              <a:buChar char="•"/>
            </a:pPr>
            <a:r>
              <a:rPr lang="en-US" sz="2000">
                <a:solidFill>
                  <a:srgbClr val="FFFFFF"/>
                </a:solidFill>
                <a:latin typeface="Calibri"/>
                <a:ea typeface="Calibri"/>
                <a:cs typeface="Calibri"/>
                <a:sym typeface="Calibri"/>
              </a:rPr>
              <a:t>Dynamed plus, Chronic low back pain</a:t>
            </a:r>
            <a:endParaRPr/>
          </a:p>
        </p:txBody>
      </p:sp>
    </p:spTree>
  </p:cSld>
  <p:clrMapOvr>
    <a:masterClrMapping/>
  </p:clrMapOvr>
  <p:transition spd="slow">
    <p:fade thruBlk="1"/>
  </p:transition>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65" name="Shape 465"/>
        <p:cNvGrpSpPr/>
        <p:nvPr/>
      </p:nvGrpSpPr>
      <p:grpSpPr>
        <a:xfrm>
          <a:off x="0" y="0"/>
          <a:ext cx="0" cy="0"/>
          <a:chOff x="0" y="0"/>
          <a:chExt cx="0" cy="0"/>
        </a:xfrm>
      </p:grpSpPr>
      <p:sp>
        <p:nvSpPr>
          <p:cNvPr id="466" name="Google Shape;466;p58"/>
          <p:cNvSpPr txBox="1"/>
          <p:nvPr>
            <p:ph type="title"/>
          </p:nvPr>
        </p:nvSpPr>
        <p:spPr>
          <a:xfrm>
            <a:off x="2276887" y="-107860"/>
            <a:ext cx="7178120" cy="2019724"/>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lt1"/>
              </a:buClr>
              <a:buSzPts val="4000"/>
              <a:buFont typeface="Arial Narrow"/>
              <a:buNone/>
            </a:pPr>
            <a:r>
              <a:rPr lang="en-US"/>
              <a:t>Cannabis et cannabinoïdes en douleur non-cancéreuse</a:t>
            </a:r>
            <a:endParaRPr/>
          </a:p>
        </p:txBody>
      </p:sp>
      <p:sp>
        <p:nvSpPr>
          <p:cNvPr id="467" name="Google Shape;467;p58"/>
          <p:cNvSpPr txBox="1"/>
          <p:nvPr>
            <p:ph idx="1" type="body"/>
          </p:nvPr>
        </p:nvSpPr>
        <p:spPr>
          <a:xfrm>
            <a:off x="2593409" y="3724835"/>
            <a:ext cx="7178120" cy="962388"/>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Arial Narrow"/>
              <a:buNone/>
            </a:pPr>
            <a:r>
              <a:rPr lang="en-US"/>
              <a:t>Numéro 4</a:t>
            </a:r>
            <a:endParaRPr/>
          </a:p>
        </p:txBody>
      </p:sp>
      <p:sp>
        <p:nvSpPr>
          <p:cNvPr id="468" name="Google Shape;468;p58"/>
          <p:cNvSpPr txBox="1"/>
          <p:nvPr/>
        </p:nvSpPr>
        <p:spPr>
          <a:xfrm>
            <a:off x="4923692" y="2338754"/>
            <a:ext cx="2708031" cy="110799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i="1" lang="en-US" sz="2400">
                <a:solidFill>
                  <a:schemeClr val="lt1"/>
                </a:solidFill>
                <a:latin typeface="Calibri"/>
                <a:ea typeface="Calibri"/>
                <a:cs typeface="Calibri"/>
                <a:sym typeface="Calibri"/>
              </a:rPr>
              <a:t>AKA nabilone (Cesamet)</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id="469" name="Google Shape;469;p58"/>
          <p:cNvPicPr preferRelativeResize="0"/>
          <p:nvPr/>
        </p:nvPicPr>
        <p:blipFill rotWithShape="1">
          <a:blip r:embed="rId3">
            <a:alphaModFix/>
          </a:blip>
          <a:srcRect b="0" l="0" r="0" t="0"/>
          <a:stretch/>
        </p:blipFill>
        <p:spPr>
          <a:xfrm>
            <a:off x="4512928" y="3376312"/>
            <a:ext cx="2522231" cy="2166151"/>
          </a:xfrm>
          <a:prstGeom prst="rect">
            <a:avLst/>
          </a:prstGeom>
          <a:noFill/>
          <a:ln>
            <a:noFill/>
          </a:ln>
        </p:spPr>
      </p:pic>
    </p:spTree>
  </p:cSld>
  <p:clrMapOvr>
    <a:masterClrMapping/>
  </p:clrMapOvr>
  <p:transition spd="slow">
    <p:fade thruBlk="1"/>
  </p:transition>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73" name="Shape 473"/>
        <p:cNvGrpSpPr/>
        <p:nvPr/>
      </p:nvGrpSpPr>
      <p:grpSpPr>
        <a:xfrm>
          <a:off x="0" y="0"/>
          <a:ext cx="0" cy="0"/>
          <a:chOff x="0" y="0"/>
          <a:chExt cx="0" cy="0"/>
        </a:xfrm>
      </p:grpSpPr>
      <p:pic>
        <p:nvPicPr>
          <p:cNvPr id="474" name="Google Shape;474;p59"/>
          <p:cNvPicPr preferRelativeResize="0"/>
          <p:nvPr>
            <p:ph idx="1" type="body"/>
          </p:nvPr>
        </p:nvPicPr>
        <p:blipFill rotWithShape="1">
          <a:blip r:embed="rId3">
            <a:alphaModFix/>
          </a:blip>
          <a:srcRect b="0" l="0" r="0" t="0"/>
          <a:stretch/>
        </p:blipFill>
        <p:spPr>
          <a:xfrm>
            <a:off x="0" y="0"/>
            <a:ext cx="5281555" cy="2250831"/>
          </a:xfrm>
          <a:prstGeom prst="rect">
            <a:avLst/>
          </a:prstGeom>
          <a:noFill/>
          <a:ln>
            <a:noFill/>
          </a:ln>
        </p:spPr>
      </p:pic>
      <p:sp>
        <p:nvSpPr>
          <p:cNvPr id="475" name="Google Shape;475;p59"/>
          <p:cNvSpPr txBox="1"/>
          <p:nvPr/>
        </p:nvSpPr>
        <p:spPr>
          <a:xfrm>
            <a:off x="5521179" y="428178"/>
            <a:ext cx="5903167" cy="600164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3200">
                <a:solidFill>
                  <a:schemeClr val="dk1"/>
                </a:solidFill>
                <a:latin typeface="Calibri"/>
                <a:ea typeface="Calibri"/>
                <a:cs typeface="Calibri"/>
                <a:sym typeface="Calibri"/>
              </a:rPr>
              <a:t>En </a:t>
            </a:r>
            <a:r>
              <a:rPr b="1" lang="en-US" sz="3200">
                <a:solidFill>
                  <a:schemeClr val="dk1"/>
                </a:solidFill>
                <a:latin typeface="Calibri"/>
                <a:ea typeface="Calibri"/>
                <a:cs typeface="Calibri"/>
                <a:sym typeface="Calibri"/>
              </a:rPr>
              <a:t>douleur neuropathique  </a:t>
            </a:r>
            <a:r>
              <a:rPr lang="en-US" sz="3200">
                <a:solidFill>
                  <a:schemeClr val="dk1"/>
                </a:solidFill>
                <a:latin typeface="Calibri"/>
                <a:ea typeface="Calibri"/>
                <a:cs typeface="Calibri"/>
                <a:sym typeface="Calibri"/>
              </a:rPr>
              <a:t>:</a:t>
            </a:r>
            <a:endParaRPr/>
          </a:p>
          <a:p>
            <a:pPr indent="0" lvl="0" marL="0" marR="0" rtl="0" algn="l">
              <a:spcBef>
                <a:spcPts val="0"/>
              </a:spcBef>
              <a:spcAft>
                <a:spcPts val="0"/>
              </a:spcAft>
              <a:buNone/>
            </a:pPr>
            <a:r>
              <a:rPr b="1" lang="en-US" sz="3200">
                <a:solidFill>
                  <a:srgbClr val="FF0000"/>
                </a:solidFill>
                <a:latin typeface="Calibri"/>
                <a:ea typeface="Calibri"/>
                <a:cs typeface="Calibri"/>
                <a:sym typeface="Calibri"/>
              </a:rPr>
              <a:t>NNT = 11 </a:t>
            </a:r>
            <a:r>
              <a:rPr lang="en-US" sz="3200">
                <a:solidFill>
                  <a:schemeClr val="dk1"/>
                </a:solidFill>
                <a:latin typeface="Calibri"/>
                <a:ea typeface="Calibri"/>
                <a:cs typeface="Calibri"/>
                <a:sym typeface="Calibri"/>
              </a:rPr>
              <a:t>(données de </a:t>
            </a:r>
            <a:r>
              <a:rPr i="1" lang="en-US" sz="3200">
                <a:solidFill>
                  <a:srgbClr val="FF0000"/>
                </a:solidFill>
                <a:latin typeface="Calibri"/>
                <a:ea typeface="Calibri"/>
                <a:cs typeface="Calibri"/>
                <a:sym typeface="Calibri"/>
              </a:rPr>
              <a:t>très faible qualité</a:t>
            </a:r>
            <a:r>
              <a:rPr lang="en-US" sz="3200">
                <a:solidFill>
                  <a:schemeClr val="dk1"/>
                </a:solidFill>
                <a:latin typeface="Calibri"/>
                <a:ea typeface="Calibri"/>
                <a:cs typeface="Calibri"/>
                <a:sym typeface="Calibri"/>
              </a:rPr>
              <a:t>)</a:t>
            </a:r>
            <a:endParaRPr/>
          </a:p>
          <a:p>
            <a:pPr indent="0" lvl="0" marL="0" marR="0" rtl="0" algn="l">
              <a:spcBef>
                <a:spcPts val="0"/>
              </a:spcBef>
              <a:spcAft>
                <a:spcPts val="0"/>
              </a:spcAft>
              <a:buNone/>
            </a:pPr>
            <a:r>
              <a:rPr b="1" lang="en-US" sz="3200">
                <a:solidFill>
                  <a:schemeClr val="dk1"/>
                </a:solidFill>
                <a:latin typeface="Calibri"/>
                <a:ea typeface="Calibri"/>
                <a:cs typeface="Calibri"/>
                <a:sym typeface="Calibri"/>
              </a:rPr>
              <a:t>En général </a:t>
            </a:r>
            <a:r>
              <a:rPr lang="en-US" sz="3200">
                <a:solidFill>
                  <a:schemeClr val="dk1"/>
                </a:solidFill>
                <a:latin typeface="Calibri"/>
                <a:ea typeface="Calibri"/>
                <a:cs typeface="Calibri"/>
                <a:sym typeface="Calibri"/>
              </a:rPr>
              <a:t>:</a:t>
            </a:r>
            <a:endParaRPr/>
          </a:p>
          <a:p>
            <a:pPr indent="0" lvl="0" marL="0" marR="0" rtl="0" algn="l">
              <a:spcBef>
                <a:spcPts val="0"/>
              </a:spcBef>
              <a:spcAft>
                <a:spcPts val="0"/>
              </a:spcAft>
              <a:buNone/>
            </a:pPr>
            <a:r>
              <a:rPr b="1" lang="en-US" sz="3200">
                <a:solidFill>
                  <a:srgbClr val="FF0000"/>
                </a:solidFill>
                <a:latin typeface="Calibri"/>
                <a:ea typeface="Calibri"/>
                <a:cs typeface="Calibri"/>
                <a:sym typeface="Calibri"/>
              </a:rPr>
              <a:t>NNH = 6 </a:t>
            </a:r>
            <a:r>
              <a:rPr lang="en-US" sz="3200">
                <a:solidFill>
                  <a:schemeClr val="dk1"/>
                </a:solidFill>
                <a:latin typeface="Calibri"/>
                <a:ea typeface="Calibri"/>
                <a:cs typeface="Calibri"/>
                <a:sym typeface="Calibri"/>
              </a:rPr>
              <a:t>(données de </a:t>
            </a:r>
            <a:r>
              <a:rPr i="1" lang="en-US" sz="3200">
                <a:solidFill>
                  <a:srgbClr val="FF0000"/>
                </a:solidFill>
                <a:latin typeface="Calibri"/>
                <a:ea typeface="Calibri"/>
                <a:cs typeface="Calibri"/>
                <a:sym typeface="Calibri"/>
              </a:rPr>
              <a:t>grande qualité</a:t>
            </a:r>
            <a:r>
              <a:rPr lang="en-US" sz="3200">
                <a:solidFill>
                  <a:schemeClr val="dk1"/>
                </a:solidFill>
                <a:latin typeface="Calibri"/>
                <a:ea typeface="Calibri"/>
                <a:cs typeface="Calibri"/>
                <a:sym typeface="Calibri"/>
              </a:rPr>
              <a:t>)</a:t>
            </a:r>
            <a:endParaRPr/>
          </a:p>
          <a:p>
            <a:pPr indent="0" lvl="0" marL="0" marR="0" rtl="0" algn="l">
              <a:spcBef>
                <a:spcPts val="0"/>
              </a:spcBef>
              <a:spcAft>
                <a:spcPts val="0"/>
              </a:spcAft>
              <a:buNone/>
            </a:pPr>
            <a:r>
              <a:rPr lang="en-US" sz="3200">
                <a:solidFill>
                  <a:schemeClr val="dk1"/>
                </a:solidFill>
                <a:latin typeface="Calibri"/>
                <a:ea typeface="Calibri"/>
                <a:cs typeface="Calibri"/>
                <a:sym typeface="Calibri"/>
              </a:rPr>
              <a:t>	NNH = 20 pour un psychose aigüe</a:t>
            </a:r>
            <a:endParaRPr/>
          </a:p>
          <a:p>
            <a:pPr indent="0" lvl="0" marL="0" marR="0" rtl="0" algn="l">
              <a:spcBef>
                <a:spcPts val="0"/>
              </a:spcBef>
              <a:spcAft>
                <a:spcPts val="0"/>
              </a:spcAft>
              <a:buNone/>
            </a:pPr>
            <a:r>
              <a:rPr lang="en-US" sz="3200">
                <a:solidFill>
                  <a:schemeClr val="dk1"/>
                </a:solidFill>
                <a:latin typeface="Calibri"/>
                <a:ea typeface="Calibri"/>
                <a:cs typeface="Calibri"/>
                <a:sym typeface="Calibri"/>
              </a:rPr>
              <a:t>	NNH = 12 pour trouble de mémoire</a:t>
            </a:r>
            <a:endParaRPr/>
          </a:p>
          <a:p>
            <a:pPr indent="0" lvl="0" marL="0" marR="0" rtl="0" algn="l">
              <a:spcBef>
                <a:spcPts val="0"/>
              </a:spcBef>
              <a:spcAft>
                <a:spcPts val="0"/>
              </a:spcAft>
              <a:buNone/>
            </a:pPr>
            <a:r>
              <a:t/>
            </a:r>
            <a:endParaRPr sz="3200">
              <a:solidFill>
                <a:schemeClr val="dk1"/>
              </a:solidFill>
              <a:latin typeface="Calibri"/>
              <a:ea typeface="Calibri"/>
              <a:cs typeface="Calibri"/>
              <a:sym typeface="Calibri"/>
            </a:endParaRPr>
          </a:p>
          <a:p>
            <a:pPr indent="0" lvl="0" marL="0" marR="0" rtl="0" algn="l">
              <a:spcBef>
                <a:spcPts val="0"/>
              </a:spcBef>
              <a:spcAft>
                <a:spcPts val="0"/>
              </a:spcAft>
              <a:buNone/>
            </a:pPr>
            <a:r>
              <a:rPr i="1" lang="en-US" sz="3200">
                <a:solidFill>
                  <a:schemeClr val="dk1"/>
                </a:solidFill>
                <a:latin typeface="Calibri"/>
                <a:ea typeface="Calibri"/>
                <a:cs typeface="Calibri"/>
                <a:sym typeface="Calibri"/>
              </a:rPr>
              <a:t>Haut risque de biais</a:t>
            </a:r>
            <a:endParaRPr/>
          </a:p>
        </p:txBody>
      </p:sp>
    </p:spTree>
  </p:cSld>
  <p:clrMapOvr>
    <a:masterClrMapping/>
  </p:clrMapOvr>
  <p:transition spd="slow">
    <p:fade thruBlk="1"/>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8" name="Shape 198"/>
        <p:cNvGrpSpPr/>
        <p:nvPr/>
      </p:nvGrpSpPr>
      <p:grpSpPr>
        <a:xfrm>
          <a:off x="0" y="0"/>
          <a:ext cx="0" cy="0"/>
          <a:chOff x="0" y="0"/>
          <a:chExt cx="0" cy="0"/>
        </a:xfrm>
      </p:grpSpPr>
      <p:sp>
        <p:nvSpPr>
          <p:cNvPr id="199" name="Google Shape;199;p33"/>
          <p:cNvSpPr txBox="1"/>
          <p:nvPr>
            <p:ph idx="1" type="body"/>
          </p:nvPr>
        </p:nvSpPr>
        <p:spPr>
          <a:xfrm>
            <a:off x="1828800" y="1713674"/>
            <a:ext cx="7702658" cy="4869159"/>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chemeClr val="dk1"/>
              </a:buClr>
              <a:buSzPts val="2800"/>
              <a:buChar char="•"/>
            </a:pPr>
            <a:r>
              <a:rPr b="1" lang="en-US"/>
              <a:t>Université Laval </a:t>
            </a:r>
            <a:r>
              <a:rPr lang="en-US"/>
              <a:t>: responsable de l’érudition programme MF</a:t>
            </a:r>
            <a:endParaRPr/>
          </a:p>
          <a:p>
            <a:pPr indent="-228600" lvl="0" marL="228600" rtl="0" algn="l">
              <a:lnSpc>
                <a:spcPct val="90000"/>
              </a:lnSpc>
              <a:spcBef>
                <a:spcPts val="1000"/>
              </a:spcBef>
              <a:spcAft>
                <a:spcPts val="0"/>
              </a:spcAft>
              <a:buClr>
                <a:schemeClr val="dk1"/>
              </a:buClr>
              <a:buSzPts val="2800"/>
              <a:buChar char="•"/>
            </a:pPr>
            <a:r>
              <a:rPr b="1" lang="en-US"/>
              <a:t>AMQ/AMC </a:t>
            </a:r>
            <a:r>
              <a:rPr lang="en-US"/>
              <a:t>: Formateur pour une pratique éclairée(Practising Wisely)</a:t>
            </a:r>
            <a:endParaRPr/>
          </a:p>
          <a:p>
            <a:pPr indent="-50800" lvl="0" marL="228600" rtl="0" algn="l">
              <a:lnSpc>
                <a:spcPct val="90000"/>
              </a:lnSpc>
              <a:spcBef>
                <a:spcPts val="1000"/>
              </a:spcBef>
              <a:spcAft>
                <a:spcPts val="0"/>
              </a:spcAft>
              <a:buClr>
                <a:schemeClr val="dk1"/>
              </a:buClr>
              <a:buSzPts val="2800"/>
              <a:buNone/>
            </a:pPr>
            <a:r>
              <a:t/>
            </a:r>
            <a:endParaRPr/>
          </a:p>
          <a:p>
            <a:pPr indent="-228600" lvl="0" marL="228600" rtl="0" algn="l">
              <a:lnSpc>
                <a:spcPct val="90000"/>
              </a:lnSpc>
              <a:spcBef>
                <a:spcPts val="1000"/>
              </a:spcBef>
              <a:spcAft>
                <a:spcPts val="0"/>
              </a:spcAft>
              <a:buClr>
                <a:schemeClr val="dk1"/>
              </a:buClr>
              <a:buSzPts val="2800"/>
              <a:buChar char="•"/>
            </a:pPr>
            <a:r>
              <a:rPr b="1" lang="en-US"/>
              <a:t>Pas de lien avec l’industrie pharmaceutique</a:t>
            </a:r>
            <a:endParaRPr/>
          </a:p>
        </p:txBody>
      </p:sp>
      <p:sp>
        <p:nvSpPr>
          <p:cNvPr id="200" name="Google Shape;200;p33"/>
          <p:cNvSpPr txBox="1"/>
          <p:nvPr>
            <p:ph type="title"/>
          </p:nvPr>
        </p:nvSpPr>
        <p:spPr>
          <a:xfrm>
            <a:off x="1828800" y="275167"/>
            <a:ext cx="7315200" cy="11430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3959"/>
              <a:buFont typeface="Calibri"/>
              <a:buNone/>
            </a:pPr>
            <a:r>
              <a:rPr lang="en-US" sz="3959"/>
              <a:t>Conflits d’intérêt et affiliations : Samuel Boudreault</a:t>
            </a:r>
            <a:endParaRPr/>
          </a:p>
        </p:txBody>
      </p:sp>
      <p:pic>
        <p:nvPicPr>
          <p:cNvPr id="201" name="Google Shape;201;p33"/>
          <p:cNvPicPr preferRelativeResize="0"/>
          <p:nvPr/>
        </p:nvPicPr>
        <p:blipFill rotWithShape="1">
          <a:blip r:embed="rId3">
            <a:alphaModFix/>
          </a:blip>
          <a:srcRect b="0" l="0" r="0" t="0"/>
          <a:stretch/>
        </p:blipFill>
        <p:spPr>
          <a:xfrm>
            <a:off x="9677885" y="0"/>
            <a:ext cx="2540000" cy="2590800"/>
          </a:xfrm>
          <a:prstGeom prst="rect">
            <a:avLst/>
          </a:prstGeom>
          <a:noFill/>
          <a:ln>
            <a:noFill/>
          </a:ln>
        </p:spPr>
      </p:pic>
      <p:pic>
        <p:nvPicPr>
          <p:cNvPr id="202" name="Google Shape;202;p33"/>
          <p:cNvPicPr preferRelativeResize="0"/>
          <p:nvPr/>
        </p:nvPicPr>
        <p:blipFill rotWithShape="1">
          <a:blip r:embed="rId4">
            <a:alphaModFix/>
          </a:blip>
          <a:srcRect b="0" l="0" r="0" t="0"/>
          <a:stretch/>
        </p:blipFill>
        <p:spPr>
          <a:xfrm>
            <a:off x="9531458" y="2513625"/>
            <a:ext cx="2686427" cy="1830750"/>
          </a:xfrm>
          <a:prstGeom prst="rect">
            <a:avLst/>
          </a:prstGeom>
          <a:noFill/>
          <a:ln>
            <a:noFill/>
          </a:ln>
        </p:spPr>
      </p:pic>
      <p:pic>
        <p:nvPicPr>
          <p:cNvPr id="203" name="Google Shape;203;p33"/>
          <p:cNvPicPr preferRelativeResize="0"/>
          <p:nvPr/>
        </p:nvPicPr>
        <p:blipFill rotWithShape="1">
          <a:blip r:embed="rId5">
            <a:alphaModFix/>
          </a:blip>
          <a:srcRect b="0" l="0" r="0" t="0"/>
          <a:stretch/>
        </p:blipFill>
        <p:spPr>
          <a:xfrm>
            <a:off x="10073390" y="4678223"/>
            <a:ext cx="2036841" cy="2179777"/>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479" name="Shape 479"/>
        <p:cNvGrpSpPr/>
        <p:nvPr/>
      </p:nvGrpSpPr>
      <p:grpSpPr>
        <a:xfrm>
          <a:off x="0" y="0"/>
          <a:ext cx="0" cy="0"/>
          <a:chOff x="0" y="0"/>
          <a:chExt cx="0" cy="0"/>
        </a:xfrm>
      </p:grpSpPr>
      <p:sp>
        <p:nvSpPr>
          <p:cNvPr id="480" name="Google Shape;480;p60"/>
          <p:cNvSpPr txBox="1"/>
          <p:nvPr>
            <p:ph type="title"/>
          </p:nvPr>
        </p:nvSpPr>
        <p:spPr>
          <a:xfrm>
            <a:off x="1774345" y="330327"/>
            <a:ext cx="3651467" cy="167660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Calibri"/>
              <a:buNone/>
            </a:pPr>
            <a:r>
              <a:rPr lang="en-US" sz="4400">
                <a:latin typeface="Calibri"/>
                <a:ea typeface="Calibri"/>
                <a:cs typeface="Calibri"/>
                <a:sym typeface="Calibri"/>
              </a:rPr>
              <a:t>Aspects pratiques</a:t>
            </a:r>
            <a:endParaRPr sz="4400">
              <a:latin typeface="Calibri"/>
              <a:ea typeface="Calibri"/>
              <a:cs typeface="Calibri"/>
              <a:sym typeface="Calibri"/>
            </a:endParaRPr>
          </a:p>
        </p:txBody>
      </p:sp>
      <p:sp>
        <p:nvSpPr>
          <p:cNvPr id="481" name="Google Shape;481;p60"/>
          <p:cNvSpPr txBox="1"/>
          <p:nvPr>
            <p:ph idx="1" type="body"/>
          </p:nvPr>
        </p:nvSpPr>
        <p:spPr>
          <a:xfrm>
            <a:off x="1774344" y="2006930"/>
            <a:ext cx="2864711" cy="4358701"/>
          </a:xfrm>
          <a:prstGeom prst="rect">
            <a:avLst/>
          </a:prstGeom>
          <a:noFill/>
          <a:ln>
            <a:noFill/>
          </a:ln>
        </p:spPr>
        <p:txBody>
          <a:bodyPr anchorCtr="0" anchor="t" bIns="45700" lIns="91425" spcFirstLastPara="1" rIns="91425" wrap="square" tIns="45700">
            <a:noAutofit/>
          </a:bodyPr>
          <a:lstStyle/>
          <a:p>
            <a:pPr indent="0" lvl="0" marL="228600" rtl="0" algn="l">
              <a:lnSpc>
                <a:spcPct val="90000"/>
              </a:lnSpc>
              <a:spcBef>
                <a:spcPts val="0"/>
              </a:spcBef>
              <a:spcAft>
                <a:spcPts val="0"/>
              </a:spcAft>
              <a:buClr>
                <a:schemeClr val="dk1"/>
              </a:buClr>
              <a:buSzPts val="2220"/>
              <a:buNone/>
            </a:pPr>
            <a:r>
              <a:rPr lang="en-US" sz="2220">
                <a:latin typeface="Calibri"/>
                <a:ea typeface="Calibri"/>
                <a:cs typeface="Calibri"/>
                <a:sym typeface="Calibri"/>
              </a:rPr>
              <a:t>Coût : Nabilone 23$ par mois</a:t>
            </a:r>
            <a:endParaRPr sz="2220">
              <a:latin typeface="Calibri"/>
              <a:ea typeface="Calibri"/>
              <a:cs typeface="Calibri"/>
              <a:sym typeface="Calibri"/>
            </a:endParaRPr>
          </a:p>
          <a:p>
            <a:pPr indent="0" lvl="0" marL="228600" rtl="0" algn="l">
              <a:lnSpc>
                <a:spcPct val="90000"/>
              </a:lnSpc>
              <a:spcBef>
                <a:spcPts val="1000"/>
              </a:spcBef>
              <a:spcAft>
                <a:spcPts val="0"/>
              </a:spcAft>
              <a:buClr>
                <a:schemeClr val="dk1"/>
              </a:buClr>
              <a:buSzPts val="2220"/>
              <a:buNone/>
            </a:pPr>
            <a:r>
              <a:t/>
            </a:r>
            <a:endParaRPr sz="2220">
              <a:latin typeface="Calibri"/>
              <a:ea typeface="Calibri"/>
              <a:cs typeface="Calibri"/>
              <a:sym typeface="Calibri"/>
            </a:endParaRPr>
          </a:p>
          <a:p>
            <a:pPr indent="0" lvl="0" marL="228600" rtl="0" algn="l">
              <a:lnSpc>
                <a:spcPct val="90000"/>
              </a:lnSpc>
              <a:spcBef>
                <a:spcPts val="1000"/>
              </a:spcBef>
              <a:spcAft>
                <a:spcPts val="0"/>
              </a:spcAft>
              <a:buClr>
                <a:srgbClr val="FF0000"/>
              </a:buClr>
              <a:buSzPts val="2220"/>
              <a:buNone/>
            </a:pPr>
            <a:r>
              <a:rPr b="1" lang="en-US" sz="2220">
                <a:solidFill>
                  <a:srgbClr val="FF0000"/>
                </a:solidFill>
                <a:latin typeface="Calibri"/>
                <a:ea typeface="Calibri"/>
                <a:cs typeface="Calibri"/>
                <a:sym typeface="Calibri"/>
              </a:rPr>
              <a:t>Guide CMQ 2018</a:t>
            </a:r>
            <a:endParaRPr/>
          </a:p>
          <a:p>
            <a:pPr indent="-228600" lvl="0" marL="457200" rtl="0" algn="l">
              <a:lnSpc>
                <a:spcPct val="90000"/>
              </a:lnSpc>
              <a:spcBef>
                <a:spcPts val="1000"/>
              </a:spcBef>
              <a:spcAft>
                <a:spcPts val="0"/>
              </a:spcAft>
              <a:buClr>
                <a:schemeClr val="dk1"/>
              </a:buClr>
              <a:buSzPts val="2220"/>
              <a:buFont typeface="Arial"/>
              <a:buChar char="•"/>
            </a:pPr>
            <a:r>
              <a:rPr lang="en-US" sz="2220">
                <a:latin typeface="Calibri"/>
                <a:ea typeface="Calibri"/>
                <a:cs typeface="Calibri"/>
                <a:sym typeface="Calibri"/>
              </a:rPr>
              <a:t>Jamais un premier choix de traitement </a:t>
            </a:r>
            <a:endParaRPr/>
          </a:p>
          <a:p>
            <a:pPr indent="-228600" lvl="0" marL="457200" rtl="0" algn="l">
              <a:lnSpc>
                <a:spcPct val="90000"/>
              </a:lnSpc>
              <a:spcBef>
                <a:spcPts val="1000"/>
              </a:spcBef>
              <a:spcAft>
                <a:spcPts val="0"/>
              </a:spcAft>
              <a:buClr>
                <a:schemeClr val="dk1"/>
              </a:buClr>
              <a:buSzPts val="2220"/>
              <a:buFont typeface="Arial"/>
              <a:buChar char="•"/>
            </a:pPr>
            <a:r>
              <a:rPr lang="en-US" sz="2220">
                <a:latin typeface="Calibri"/>
                <a:ea typeface="Calibri"/>
                <a:cs typeface="Calibri"/>
                <a:sym typeface="Calibri"/>
              </a:rPr>
              <a:t>Mais... autorisation accordée de prescrire cannabinoïdes hors d'un protocole de recherche</a:t>
            </a:r>
            <a:endParaRPr sz="2220">
              <a:latin typeface="Calibri"/>
              <a:ea typeface="Calibri"/>
              <a:cs typeface="Calibri"/>
              <a:sym typeface="Calibri"/>
            </a:endParaRPr>
          </a:p>
          <a:p>
            <a:pPr indent="-122872" lvl="0" marL="457200" rtl="0" algn="l">
              <a:lnSpc>
                <a:spcPct val="90000"/>
              </a:lnSpc>
              <a:spcBef>
                <a:spcPts val="1000"/>
              </a:spcBef>
              <a:spcAft>
                <a:spcPts val="0"/>
              </a:spcAft>
              <a:buClr>
                <a:schemeClr val="dk1"/>
              </a:buClr>
              <a:buSzPts val="1665"/>
              <a:buFont typeface="Arial"/>
              <a:buNone/>
            </a:pPr>
            <a:r>
              <a:t/>
            </a:r>
            <a:endParaRPr sz="1665">
              <a:latin typeface="Calibri"/>
              <a:ea typeface="Calibri"/>
              <a:cs typeface="Calibri"/>
              <a:sym typeface="Calibri"/>
            </a:endParaRPr>
          </a:p>
          <a:p>
            <a:pPr indent="-122872" lvl="0" marL="457200" rtl="0" algn="l">
              <a:lnSpc>
                <a:spcPct val="90000"/>
              </a:lnSpc>
              <a:spcBef>
                <a:spcPts val="1000"/>
              </a:spcBef>
              <a:spcAft>
                <a:spcPts val="0"/>
              </a:spcAft>
              <a:buClr>
                <a:schemeClr val="dk1"/>
              </a:buClr>
              <a:buSzPts val="1665"/>
              <a:buFont typeface="Arial"/>
              <a:buNone/>
            </a:pPr>
            <a:r>
              <a:t/>
            </a:r>
            <a:endParaRPr sz="1665">
              <a:latin typeface="Calibri"/>
              <a:ea typeface="Calibri"/>
              <a:cs typeface="Calibri"/>
              <a:sym typeface="Calibri"/>
            </a:endParaRPr>
          </a:p>
        </p:txBody>
      </p:sp>
      <p:pic>
        <p:nvPicPr>
          <p:cNvPr id="482" name="Google Shape;482;p60"/>
          <p:cNvPicPr preferRelativeResize="0"/>
          <p:nvPr/>
        </p:nvPicPr>
        <p:blipFill rotWithShape="1">
          <a:blip r:embed="rId3">
            <a:alphaModFix/>
          </a:blip>
          <a:srcRect b="34829" l="0" r="0" t="8649"/>
          <a:stretch/>
        </p:blipFill>
        <p:spPr>
          <a:xfrm>
            <a:off x="4639056" y="10"/>
            <a:ext cx="7552944" cy="6857990"/>
          </a:xfrm>
          <a:prstGeom prst="rect">
            <a:avLst/>
          </a:prstGeom>
          <a:noFill/>
          <a:ln>
            <a:noFill/>
          </a:ln>
        </p:spPr>
      </p:pic>
    </p:spTree>
  </p:cSld>
  <p:clrMapOvr>
    <a:masterClrMapping/>
  </p:clrMapOvr>
  <p:transition spd="slow">
    <p:fade thruBlk="1"/>
  </p:transition>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486" name="Shape 486"/>
        <p:cNvGrpSpPr/>
        <p:nvPr/>
      </p:nvGrpSpPr>
      <p:grpSpPr>
        <a:xfrm>
          <a:off x="0" y="0"/>
          <a:ext cx="0" cy="0"/>
          <a:chOff x="0" y="0"/>
          <a:chExt cx="0" cy="0"/>
        </a:xfrm>
      </p:grpSpPr>
      <p:sp>
        <p:nvSpPr>
          <p:cNvPr id="487" name="Google Shape;487;p61"/>
          <p:cNvSpPr txBox="1"/>
          <p:nvPr>
            <p:ph type="title"/>
          </p:nvPr>
        </p:nvSpPr>
        <p:spPr>
          <a:xfrm>
            <a:off x="1776045" y="0"/>
            <a:ext cx="3042139" cy="167660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Calibri"/>
              <a:buNone/>
            </a:pPr>
            <a:r>
              <a:rPr lang="en-US" sz="4400">
                <a:latin typeface="Calibri"/>
                <a:ea typeface="Calibri"/>
                <a:cs typeface="Calibri"/>
                <a:sym typeface="Calibri"/>
              </a:rPr>
              <a:t>Alternatives</a:t>
            </a:r>
            <a:endParaRPr/>
          </a:p>
        </p:txBody>
      </p:sp>
      <p:sp>
        <p:nvSpPr>
          <p:cNvPr id="488" name="Google Shape;488;p61"/>
          <p:cNvSpPr txBox="1"/>
          <p:nvPr>
            <p:ph idx="1" type="body"/>
          </p:nvPr>
        </p:nvSpPr>
        <p:spPr>
          <a:xfrm>
            <a:off x="1776044" y="2438400"/>
            <a:ext cx="2863011" cy="3785419"/>
          </a:xfrm>
          <a:prstGeom prst="rect">
            <a:avLst/>
          </a:prstGeom>
          <a:noFill/>
          <a:ln>
            <a:noFill/>
          </a:ln>
        </p:spPr>
        <p:txBody>
          <a:bodyPr anchorCtr="0" anchor="t" bIns="45700" lIns="91425" spcFirstLastPara="1" rIns="91425" wrap="square" tIns="45700">
            <a:noAutofit/>
          </a:bodyPr>
          <a:lstStyle/>
          <a:p>
            <a:pPr indent="-228600" lvl="0" marL="457200" rtl="0" algn="l">
              <a:lnSpc>
                <a:spcPct val="90000"/>
              </a:lnSpc>
              <a:spcBef>
                <a:spcPts val="0"/>
              </a:spcBef>
              <a:spcAft>
                <a:spcPts val="0"/>
              </a:spcAft>
              <a:buClr>
                <a:schemeClr val="dk1"/>
              </a:buClr>
              <a:buSzPts val="2400"/>
              <a:buFont typeface="Arial"/>
              <a:buChar char="•"/>
            </a:pPr>
            <a:r>
              <a:rPr lang="en-US" sz="2400">
                <a:latin typeface="Calibri"/>
                <a:ea typeface="Calibri"/>
                <a:cs typeface="Calibri"/>
                <a:sym typeface="Calibri"/>
              </a:rPr>
              <a:t>Exemple pour la </a:t>
            </a:r>
            <a:r>
              <a:rPr b="1" lang="en-US" sz="2400">
                <a:latin typeface="Calibri"/>
                <a:ea typeface="Calibri"/>
                <a:cs typeface="Calibri"/>
                <a:sym typeface="Calibri"/>
              </a:rPr>
              <a:t>douleur neuropathique</a:t>
            </a:r>
            <a:endParaRPr b="1" sz="2400">
              <a:latin typeface="Calibri"/>
              <a:ea typeface="Calibri"/>
              <a:cs typeface="Calibri"/>
              <a:sym typeface="Calibri"/>
            </a:endParaRPr>
          </a:p>
          <a:p>
            <a:pPr indent="-228600" lvl="0" marL="457200" rtl="0" algn="l">
              <a:lnSpc>
                <a:spcPct val="90000"/>
              </a:lnSpc>
              <a:spcBef>
                <a:spcPts val="1000"/>
              </a:spcBef>
              <a:spcAft>
                <a:spcPts val="0"/>
              </a:spcAft>
              <a:buClr>
                <a:schemeClr val="dk1"/>
              </a:buClr>
              <a:buSzPts val="2400"/>
              <a:buFont typeface="Arial"/>
              <a:buChar char="•"/>
            </a:pPr>
            <a:r>
              <a:rPr lang="en-US" sz="2400">
                <a:latin typeface="Calibri"/>
                <a:ea typeface="Calibri"/>
                <a:cs typeface="Calibri"/>
                <a:sym typeface="Calibri"/>
              </a:rPr>
              <a:t>Les </a:t>
            </a:r>
            <a:r>
              <a:rPr b="1" i="1" lang="en-US" sz="2400">
                <a:latin typeface="Calibri"/>
                <a:ea typeface="Calibri"/>
                <a:cs typeface="Calibri"/>
                <a:sym typeface="Calibri"/>
              </a:rPr>
              <a:t>effets secondaires </a:t>
            </a:r>
            <a:r>
              <a:rPr lang="en-US" sz="2400">
                <a:latin typeface="Calibri"/>
                <a:ea typeface="Calibri"/>
                <a:cs typeface="Calibri"/>
                <a:sym typeface="Calibri"/>
              </a:rPr>
              <a:t>ne sont pas pris en compte dans cette comparaison</a:t>
            </a:r>
            <a:endParaRPr sz="2400">
              <a:latin typeface="Calibri"/>
              <a:ea typeface="Calibri"/>
              <a:cs typeface="Calibri"/>
              <a:sym typeface="Calibri"/>
            </a:endParaRPr>
          </a:p>
        </p:txBody>
      </p:sp>
      <p:pic>
        <p:nvPicPr>
          <p:cNvPr id="489" name="Google Shape;489;p61"/>
          <p:cNvPicPr preferRelativeResize="0"/>
          <p:nvPr/>
        </p:nvPicPr>
        <p:blipFill rotWithShape="1">
          <a:blip r:embed="rId3">
            <a:alphaModFix/>
          </a:blip>
          <a:srcRect b="0" l="606" r="16793" t="0"/>
          <a:stretch/>
        </p:blipFill>
        <p:spPr>
          <a:xfrm>
            <a:off x="4639056" y="10"/>
            <a:ext cx="7552944" cy="6857990"/>
          </a:xfrm>
          <a:prstGeom prst="rect">
            <a:avLst/>
          </a:prstGeom>
          <a:noFill/>
          <a:ln>
            <a:noFill/>
          </a:ln>
        </p:spPr>
      </p:pic>
    </p:spTree>
  </p:cSld>
  <p:clrMapOvr>
    <a:masterClrMapping/>
  </p:clrMapOvr>
  <p:transition spd="slow">
    <p:fade thruBlk="1"/>
  </p:transition>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0">
  <p:cSld>
    <p:bg>
      <p:bgPr>
        <a:solidFill>
          <a:srgbClr val="404040"/>
        </a:solidFill>
      </p:bgPr>
    </p:bg>
    <p:spTree>
      <p:nvGrpSpPr>
        <p:cNvPr id="493" name="Shape 493"/>
        <p:cNvGrpSpPr/>
        <p:nvPr/>
      </p:nvGrpSpPr>
      <p:grpSpPr>
        <a:xfrm>
          <a:off x="0" y="0"/>
          <a:ext cx="0" cy="0"/>
          <a:chOff x="0" y="0"/>
          <a:chExt cx="0" cy="0"/>
        </a:xfrm>
      </p:grpSpPr>
      <p:sp>
        <p:nvSpPr>
          <p:cNvPr id="494" name="Google Shape;494;p62"/>
          <p:cNvSpPr/>
          <p:nvPr/>
        </p:nvSpPr>
        <p:spPr>
          <a:xfrm>
            <a:off x="0" y="-3324"/>
            <a:ext cx="12192000" cy="6861324"/>
          </a:xfrm>
          <a:prstGeom prst="rect">
            <a:avLst/>
          </a:prstGeom>
          <a:solidFill>
            <a:srgbClr val="40404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95" name="Google Shape;495;p62"/>
          <p:cNvSpPr/>
          <p:nvPr/>
        </p:nvSpPr>
        <p:spPr>
          <a:xfrm>
            <a:off x="0" y="0"/>
            <a:ext cx="11786754" cy="6858000"/>
          </a:xfrm>
          <a:custGeom>
            <a:rect b="b" l="l" r="r" t="t"/>
            <a:pathLst>
              <a:path extrusionOk="0" h="6858000" w="11786754">
                <a:moveTo>
                  <a:pt x="0" y="0"/>
                </a:moveTo>
                <a:lnTo>
                  <a:pt x="8610600" y="0"/>
                </a:lnTo>
                <a:lnTo>
                  <a:pt x="11786754" y="6858000"/>
                </a:lnTo>
                <a:lnTo>
                  <a:pt x="0" y="6858000"/>
                </a:lnTo>
                <a:close/>
              </a:path>
            </a:pathLst>
          </a:custGeom>
          <a:solidFill>
            <a:srgbClr val="000000">
              <a:alpha val="2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96" name="Google Shape;496;p62"/>
          <p:cNvSpPr/>
          <p:nvPr/>
        </p:nvSpPr>
        <p:spPr>
          <a:xfrm>
            <a:off x="0" y="0"/>
            <a:ext cx="3581400" cy="6858000"/>
          </a:xfrm>
          <a:custGeom>
            <a:rect b="b" l="l" r="r" t="t"/>
            <a:pathLst>
              <a:path extrusionOk="0" h="6858000" w="3581400">
                <a:moveTo>
                  <a:pt x="0" y="0"/>
                </a:moveTo>
                <a:lnTo>
                  <a:pt x="405246" y="0"/>
                </a:lnTo>
                <a:lnTo>
                  <a:pt x="3581400" y="6858000"/>
                </a:lnTo>
                <a:lnTo>
                  <a:pt x="0" y="6858000"/>
                </a:lnTo>
                <a:close/>
              </a:path>
            </a:pathLst>
          </a:custGeom>
          <a:solidFill>
            <a:srgbClr val="000000">
              <a:alpha val="2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97" name="Google Shape;497;p62"/>
          <p:cNvSpPr txBox="1"/>
          <p:nvPr>
            <p:ph type="title"/>
          </p:nvPr>
        </p:nvSpPr>
        <p:spPr>
          <a:xfrm>
            <a:off x="833002" y="365125"/>
            <a:ext cx="10520702"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FFFFFF"/>
              </a:buClr>
              <a:buSzPts val="4400"/>
              <a:buFont typeface="Calibri"/>
              <a:buNone/>
            </a:pPr>
            <a:r>
              <a:rPr lang="en-US" sz="4400">
                <a:solidFill>
                  <a:srgbClr val="FFFFFF"/>
                </a:solidFill>
                <a:latin typeface="Calibri"/>
                <a:ea typeface="Calibri"/>
                <a:cs typeface="Calibri"/>
                <a:sym typeface="Calibri"/>
              </a:rPr>
              <a:t>Références</a:t>
            </a:r>
            <a:endParaRPr/>
          </a:p>
        </p:txBody>
      </p:sp>
      <p:sp>
        <p:nvSpPr>
          <p:cNvPr id="498" name="Google Shape;498;p62"/>
          <p:cNvSpPr txBox="1"/>
          <p:nvPr>
            <p:ph idx="1" type="body"/>
          </p:nvPr>
        </p:nvSpPr>
        <p:spPr>
          <a:xfrm>
            <a:off x="838201" y="2022601"/>
            <a:ext cx="10515598" cy="4154361"/>
          </a:xfrm>
          <a:prstGeom prst="rect">
            <a:avLst/>
          </a:prstGeom>
          <a:noFill/>
          <a:ln>
            <a:noFill/>
          </a:ln>
        </p:spPr>
        <p:txBody>
          <a:bodyPr anchorCtr="0" anchor="t" bIns="45700" lIns="91425" spcFirstLastPara="1" rIns="91425" wrap="square" tIns="45700">
            <a:noAutofit/>
          </a:bodyPr>
          <a:lstStyle/>
          <a:p>
            <a:pPr indent="-228600" lvl="0" marL="457200" rtl="0" algn="l">
              <a:lnSpc>
                <a:spcPct val="90000"/>
              </a:lnSpc>
              <a:spcBef>
                <a:spcPts val="0"/>
              </a:spcBef>
              <a:spcAft>
                <a:spcPts val="0"/>
              </a:spcAft>
              <a:buClr>
                <a:srgbClr val="FFFFFF"/>
              </a:buClr>
              <a:buSzPts val="1400"/>
              <a:buFont typeface="Arial"/>
              <a:buChar char="•"/>
            </a:pPr>
            <a:r>
              <a:rPr lang="en-US" sz="1400">
                <a:solidFill>
                  <a:srgbClr val="FFFFFF"/>
                </a:solidFill>
                <a:latin typeface="Calibri"/>
                <a:ea typeface="Calibri"/>
                <a:cs typeface="Calibri"/>
                <a:sym typeface="Calibri"/>
              </a:rPr>
              <a:t>Allan GM, Ramji J, Perry D, Ton J, Beahm NP, Crisp N, et al. Lignes directrices simplifiées en matière de prescription de cannabinoïdes médicaux en soins de première ligne. Can Fam Physician. 2018 Feb 1;64(2):e64. </a:t>
            </a:r>
            <a:endParaRPr/>
          </a:p>
          <a:p>
            <a:pPr indent="88900" lvl="0" marL="0" rtl="0" algn="l">
              <a:lnSpc>
                <a:spcPct val="90000"/>
              </a:lnSpc>
              <a:spcBef>
                <a:spcPts val="1000"/>
              </a:spcBef>
              <a:spcAft>
                <a:spcPts val="0"/>
              </a:spcAft>
              <a:buClr>
                <a:schemeClr val="lt1"/>
              </a:buClr>
              <a:buSzPts val="1400"/>
              <a:buFont typeface="Arial"/>
              <a:buNone/>
            </a:pPr>
            <a:r>
              <a:t/>
            </a:r>
            <a:endParaRPr sz="1400">
              <a:solidFill>
                <a:srgbClr val="FFFFFF"/>
              </a:solidFill>
              <a:latin typeface="Calibri"/>
              <a:ea typeface="Calibri"/>
              <a:cs typeface="Calibri"/>
              <a:sym typeface="Calibri"/>
            </a:endParaRPr>
          </a:p>
          <a:p>
            <a:pPr indent="-228600" lvl="0" marL="457200" rtl="0" algn="l">
              <a:lnSpc>
                <a:spcPct val="90000"/>
              </a:lnSpc>
              <a:spcBef>
                <a:spcPts val="1000"/>
              </a:spcBef>
              <a:spcAft>
                <a:spcPts val="0"/>
              </a:spcAft>
              <a:buClr>
                <a:srgbClr val="FFFFFF"/>
              </a:buClr>
              <a:buSzPts val="1400"/>
              <a:buFont typeface="Arial"/>
              <a:buChar char="•"/>
            </a:pPr>
            <a:r>
              <a:rPr lang="en-US" sz="1400">
                <a:solidFill>
                  <a:srgbClr val="FFFFFF"/>
                </a:solidFill>
                <a:latin typeface="Calibri"/>
                <a:ea typeface="Calibri"/>
                <a:cs typeface="Calibri"/>
                <a:sym typeface="Calibri"/>
              </a:rPr>
              <a:t>Collège des médecins du Québec, Ordonnance de cannabis à des fins médicales, mise à jour 09/2018 des directives </a:t>
            </a:r>
            <a:endParaRPr/>
          </a:p>
          <a:p>
            <a:pPr indent="-139700" lvl="0" marL="457200" rtl="0" algn="l">
              <a:lnSpc>
                <a:spcPct val="90000"/>
              </a:lnSpc>
              <a:spcBef>
                <a:spcPts val="1000"/>
              </a:spcBef>
              <a:spcAft>
                <a:spcPts val="0"/>
              </a:spcAft>
              <a:buClr>
                <a:schemeClr val="lt1"/>
              </a:buClr>
              <a:buSzPts val="1400"/>
              <a:buFont typeface="Arial"/>
              <a:buNone/>
            </a:pPr>
            <a:r>
              <a:t/>
            </a:r>
            <a:endParaRPr sz="1400">
              <a:solidFill>
                <a:srgbClr val="FFFFFF"/>
              </a:solidFill>
              <a:latin typeface="Calibri"/>
              <a:ea typeface="Calibri"/>
              <a:cs typeface="Calibri"/>
              <a:sym typeface="Calibri"/>
            </a:endParaRPr>
          </a:p>
          <a:p>
            <a:pPr indent="-228600" lvl="0" marL="457200" rtl="0" algn="l">
              <a:lnSpc>
                <a:spcPct val="90000"/>
              </a:lnSpc>
              <a:spcBef>
                <a:spcPts val="1000"/>
              </a:spcBef>
              <a:spcAft>
                <a:spcPts val="0"/>
              </a:spcAft>
              <a:buClr>
                <a:srgbClr val="FFFFFF"/>
              </a:buClr>
              <a:buSzPts val="1400"/>
              <a:buFont typeface="Arial"/>
              <a:buChar char="•"/>
            </a:pPr>
            <a:r>
              <a:rPr lang="en-US" sz="1400">
                <a:solidFill>
                  <a:srgbClr val="FFFFFF"/>
                </a:solidFill>
                <a:latin typeface="Calibri"/>
                <a:ea typeface="Calibri"/>
                <a:cs typeface="Calibri"/>
                <a:sym typeface="Calibri"/>
              </a:rPr>
              <a:t>Nugent, S. M., B. J. Morasco, M. E. O'Neil, M. Freeman, A. Low, K. Kondo, et coll. "The Effects of Cannabis Among Adults With Chronic Pain and an Overview of General Harms: A Systematic Review." Ann Intern Med, sept. 2017, 167(5): 319‑331</a:t>
            </a:r>
            <a:endParaRPr/>
          </a:p>
          <a:p>
            <a:pPr indent="-139700" lvl="0" marL="457200" rtl="0" algn="l">
              <a:lnSpc>
                <a:spcPct val="90000"/>
              </a:lnSpc>
              <a:spcBef>
                <a:spcPts val="1000"/>
              </a:spcBef>
              <a:spcAft>
                <a:spcPts val="0"/>
              </a:spcAft>
              <a:buClr>
                <a:schemeClr val="lt1"/>
              </a:buClr>
              <a:buSzPts val="1400"/>
              <a:buFont typeface="Arial"/>
              <a:buNone/>
            </a:pPr>
            <a:r>
              <a:t/>
            </a:r>
            <a:endParaRPr sz="1400">
              <a:solidFill>
                <a:srgbClr val="FFFFFF"/>
              </a:solidFill>
              <a:latin typeface="Calibri"/>
              <a:ea typeface="Calibri"/>
              <a:cs typeface="Calibri"/>
              <a:sym typeface="Calibri"/>
            </a:endParaRPr>
          </a:p>
          <a:p>
            <a:pPr indent="-228600" lvl="0" marL="457200" rtl="0" algn="l">
              <a:lnSpc>
                <a:spcPct val="90000"/>
              </a:lnSpc>
              <a:spcBef>
                <a:spcPts val="1000"/>
              </a:spcBef>
              <a:spcAft>
                <a:spcPts val="0"/>
              </a:spcAft>
              <a:buClr>
                <a:srgbClr val="FFFFFF"/>
              </a:buClr>
              <a:buSzPts val="1400"/>
              <a:buFont typeface="Arial"/>
              <a:buChar char="•"/>
            </a:pPr>
            <a:r>
              <a:rPr lang="en-US" sz="1400">
                <a:solidFill>
                  <a:srgbClr val="FFFFFF"/>
                </a:solidFill>
                <a:latin typeface="Calibri"/>
                <a:ea typeface="Calibri"/>
                <a:cs typeface="Calibri"/>
                <a:sym typeface="Calibri"/>
              </a:rPr>
              <a:t>OPQ, CMQ, OIIQ, OPDQ, OPIQ, Cannabis à des fins thérapeutiques, Se poser les bonnes questions, Prendre les bonnes décisions, Outil d'aide à la décision, 2017. </a:t>
            </a:r>
            <a:endParaRPr/>
          </a:p>
          <a:p>
            <a:pPr indent="-139700" lvl="0" marL="457200" rtl="0" algn="l">
              <a:lnSpc>
                <a:spcPct val="90000"/>
              </a:lnSpc>
              <a:spcBef>
                <a:spcPts val="1000"/>
              </a:spcBef>
              <a:spcAft>
                <a:spcPts val="0"/>
              </a:spcAft>
              <a:buClr>
                <a:schemeClr val="lt1"/>
              </a:buClr>
              <a:buSzPts val="1400"/>
              <a:buFont typeface="Arial"/>
              <a:buNone/>
            </a:pPr>
            <a:r>
              <a:t/>
            </a:r>
            <a:endParaRPr sz="1400">
              <a:solidFill>
                <a:srgbClr val="FFFFFF"/>
              </a:solidFill>
              <a:latin typeface="Calibri"/>
              <a:ea typeface="Calibri"/>
              <a:cs typeface="Calibri"/>
              <a:sym typeface="Calibri"/>
            </a:endParaRPr>
          </a:p>
          <a:p>
            <a:pPr indent="-228600" lvl="0" marL="457200" rtl="0" algn="l">
              <a:lnSpc>
                <a:spcPct val="90000"/>
              </a:lnSpc>
              <a:spcBef>
                <a:spcPts val="1000"/>
              </a:spcBef>
              <a:spcAft>
                <a:spcPts val="0"/>
              </a:spcAft>
              <a:buClr>
                <a:srgbClr val="FFFFFF"/>
              </a:buClr>
              <a:buSzPts val="1400"/>
              <a:buFont typeface="Arial"/>
              <a:buChar char="•"/>
            </a:pPr>
            <a:r>
              <a:rPr lang="en-US" sz="1400">
                <a:solidFill>
                  <a:srgbClr val="FFFFFF"/>
                </a:solidFill>
                <a:latin typeface="Calibri"/>
                <a:ea typeface="Calibri"/>
                <a:cs typeface="Calibri"/>
                <a:sym typeface="Calibri"/>
              </a:rPr>
              <a:t>Stocking et al, Cannabis and cannabinoids for the treatment of people with chronic noncancer pain conditions: a systematic review and meta-analysis of controlled and observational studies Pain, 159(2018)</a:t>
            </a:r>
            <a:endParaRPr/>
          </a:p>
        </p:txBody>
      </p:sp>
    </p:spTree>
  </p:cSld>
  <p:clrMapOvr>
    <a:masterClrMapping/>
  </p:clrMapOvr>
  <p:transition spd="slow">
    <p:fade thruBlk="1"/>
  </p:transition>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02" name="Shape 502"/>
        <p:cNvGrpSpPr/>
        <p:nvPr/>
      </p:nvGrpSpPr>
      <p:grpSpPr>
        <a:xfrm>
          <a:off x="0" y="0"/>
          <a:ext cx="0" cy="0"/>
          <a:chOff x="0" y="0"/>
          <a:chExt cx="0" cy="0"/>
        </a:xfrm>
      </p:grpSpPr>
      <p:sp>
        <p:nvSpPr>
          <p:cNvPr id="503" name="Google Shape;503;p63"/>
          <p:cNvSpPr txBox="1"/>
          <p:nvPr>
            <p:ph type="title"/>
          </p:nvPr>
        </p:nvSpPr>
        <p:spPr>
          <a:xfrm>
            <a:off x="2593411" y="1532953"/>
            <a:ext cx="7178120" cy="2019724"/>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lt1"/>
              </a:buClr>
              <a:buSzPts val="4000"/>
              <a:buFont typeface="Arial Narrow"/>
              <a:buNone/>
            </a:pPr>
            <a:r>
              <a:rPr lang="en-US"/>
              <a:t>Calcium et Vitamine D en prévention primaire des fractures de fragilité</a:t>
            </a:r>
            <a:endParaRPr/>
          </a:p>
        </p:txBody>
      </p:sp>
      <p:sp>
        <p:nvSpPr>
          <p:cNvPr id="504" name="Google Shape;504;p63"/>
          <p:cNvSpPr txBox="1"/>
          <p:nvPr>
            <p:ph idx="1" type="body"/>
          </p:nvPr>
        </p:nvSpPr>
        <p:spPr>
          <a:xfrm>
            <a:off x="2593409" y="3724835"/>
            <a:ext cx="7178120" cy="962388"/>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Arial Narrow"/>
              <a:buNone/>
            </a:pPr>
            <a:r>
              <a:rPr lang="en-US"/>
              <a:t>Numéro 5 et 6</a:t>
            </a:r>
            <a:endParaRPr/>
          </a:p>
        </p:txBody>
      </p:sp>
      <p:pic>
        <p:nvPicPr>
          <p:cNvPr id="505" name="Google Shape;505;p63"/>
          <p:cNvPicPr preferRelativeResize="0"/>
          <p:nvPr/>
        </p:nvPicPr>
        <p:blipFill rotWithShape="1">
          <a:blip r:embed="rId3">
            <a:alphaModFix/>
          </a:blip>
          <a:srcRect b="0" l="0" r="0" t="0"/>
          <a:stretch/>
        </p:blipFill>
        <p:spPr>
          <a:xfrm>
            <a:off x="4773126" y="3847442"/>
            <a:ext cx="2235200" cy="1778000"/>
          </a:xfrm>
          <a:prstGeom prst="rect">
            <a:avLst/>
          </a:prstGeom>
          <a:noFill/>
          <a:ln>
            <a:noFill/>
          </a:ln>
        </p:spPr>
      </p:pic>
    </p:spTree>
  </p:cSld>
  <p:clrMapOvr>
    <a:masterClrMapping/>
  </p:clrMapOvr>
  <p:transition spd="slow">
    <p:fade thruBlk="1"/>
  </p:transition>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p:cSld>
    <p:spTree>
      <p:nvGrpSpPr>
        <p:cNvPr id="510" name="Shape 510"/>
        <p:cNvGrpSpPr/>
        <p:nvPr/>
      </p:nvGrpSpPr>
      <p:grpSpPr>
        <a:xfrm>
          <a:off x="0" y="0"/>
          <a:ext cx="0" cy="0"/>
          <a:chOff x="0" y="0"/>
          <a:chExt cx="0" cy="0"/>
        </a:xfrm>
      </p:grpSpPr>
      <p:pic>
        <p:nvPicPr>
          <p:cNvPr id="511" name="Google Shape;511;p64"/>
          <p:cNvPicPr preferRelativeResize="0"/>
          <p:nvPr/>
        </p:nvPicPr>
        <p:blipFill rotWithShape="1">
          <a:blip r:embed="rId3">
            <a:alphaModFix/>
          </a:blip>
          <a:srcRect b="0" l="0" r="0" t="0"/>
          <a:stretch/>
        </p:blipFill>
        <p:spPr>
          <a:xfrm>
            <a:off x="420707" y="925281"/>
            <a:ext cx="5195086" cy="1844256"/>
          </a:xfrm>
          <a:prstGeom prst="rect">
            <a:avLst/>
          </a:prstGeom>
          <a:noFill/>
          <a:ln>
            <a:noFill/>
          </a:ln>
        </p:spPr>
      </p:pic>
      <p:pic>
        <p:nvPicPr>
          <p:cNvPr id="512" name="Google Shape;512;p64"/>
          <p:cNvPicPr preferRelativeResize="0"/>
          <p:nvPr/>
        </p:nvPicPr>
        <p:blipFill rotWithShape="1">
          <a:blip r:embed="rId4">
            <a:alphaModFix/>
          </a:blip>
          <a:srcRect b="0" l="0" r="0" t="0"/>
          <a:stretch/>
        </p:blipFill>
        <p:spPr>
          <a:xfrm>
            <a:off x="6633451" y="927768"/>
            <a:ext cx="5272145" cy="1752988"/>
          </a:xfrm>
          <a:prstGeom prst="rect">
            <a:avLst/>
          </a:prstGeom>
          <a:noFill/>
          <a:ln>
            <a:noFill/>
          </a:ln>
        </p:spPr>
      </p:pic>
      <p:sp>
        <p:nvSpPr>
          <p:cNvPr id="513" name="Google Shape;513;p64"/>
          <p:cNvSpPr txBox="1"/>
          <p:nvPr/>
        </p:nvSpPr>
        <p:spPr>
          <a:xfrm>
            <a:off x="331567" y="2874754"/>
            <a:ext cx="5455913" cy="1969770"/>
          </a:xfrm>
          <a:prstGeom prst="rect">
            <a:avLst/>
          </a:prstGeom>
          <a:noFill/>
          <a:ln>
            <a:noFill/>
          </a:ln>
        </p:spPr>
        <p:txBody>
          <a:bodyPr anchorCtr="0" anchor="t" bIns="45700" lIns="91425" spcFirstLastPara="1" rIns="91425" wrap="square" tIns="45700">
            <a:noAutofit/>
          </a:bodyPr>
          <a:lstStyle/>
          <a:p>
            <a:pPr indent="-285750" lvl="0" marL="285750" marR="0" rtl="0" algn="l">
              <a:spcBef>
                <a:spcPts val="0"/>
              </a:spcBef>
              <a:spcAft>
                <a:spcPts val="0"/>
              </a:spcAft>
              <a:buClr>
                <a:schemeClr val="dk1"/>
              </a:buClr>
              <a:buSzPts val="2600"/>
              <a:buFont typeface="Arial"/>
              <a:buChar char="•"/>
            </a:pPr>
            <a:r>
              <a:rPr lang="en-US" sz="2600">
                <a:solidFill>
                  <a:schemeClr val="dk1"/>
                </a:solidFill>
                <a:latin typeface="Calibri"/>
                <a:ea typeface="Calibri"/>
                <a:cs typeface="Calibri"/>
                <a:sym typeface="Calibri"/>
              </a:rPr>
              <a:t>Inefficacité de la Vit D +/- Calcium en prévention primaire des Fractures ostéoporotiques</a:t>
            </a:r>
            <a:endParaRPr/>
          </a:p>
          <a:p>
            <a:pPr indent="-285750" lvl="1" marL="742950" marR="0" rtl="0" algn="l">
              <a:spcBef>
                <a:spcPts val="0"/>
              </a:spcBef>
              <a:spcAft>
                <a:spcPts val="0"/>
              </a:spcAft>
              <a:buClr>
                <a:schemeClr val="dk1"/>
              </a:buClr>
              <a:buSzPts val="2600"/>
              <a:buFont typeface="Arial"/>
              <a:buChar char="•"/>
            </a:pPr>
            <a:r>
              <a:rPr b="0" i="0" lang="en-US" sz="2600" u="none" cap="none" strike="noStrike">
                <a:solidFill>
                  <a:schemeClr val="dk1"/>
                </a:solidFill>
                <a:latin typeface="Calibri"/>
                <a:ea typeface="Calibri"/>
                <a:cs typeface="Calibri"/>
                <a:sym typeface="Calibri"/>
              </a:rPr>
              <a:t>Durée de suivi moyen = 5 ans</a:t>
            </a:r>
            <a:endParaRPr/>
          </a:p>
          <a:p>
            <a:pPr indent="-171450" lvl="1" marL="742950" marR="0" rtl="0" algn="l">
              <a:spcBef>
                <a:spcPts val="0"/>
              </a:spcBef>
              <a:spcAft>
                <a:spcPts val="0"/>
              </a:spcAft>
              <a:buClr>
                <a:schemeClr val="dk1"/>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14" name="Google Shape;514;p64"/>
          <p:cNvSpPr txBox="1"/>
          <p:nvPr/>
        </p:nvSpPr>
        <p:spPr>
          <a:xfrm>
            <a:off x="6511916" y="2858476"/>
            <a:ext cx="5455913" cy="2369880"/>
          </a:xfrm>
          <a:prstGeom prst="rect">
            <a:avLst/>
          </a:prstGeom>
          <a:noFill/>
          <a:ln>
            <a:noFill/>
          </a:ln>
        </p:spPr>
        <p:txBody>
          <a:bodyPr anchorCtr="0" anchor="t" bIns="45700" lIns="91425" spcFirstLastPara="1" rIns="91425" wrap="square" tIns="45700">
            <a:noAutofit/>
          </a:bodyPr>
          <a:lstStyle/>
          <a:p>
            <a:pPr indent="-285750" lvl="0" marL="285750" marR="0" rtl="0" algn="l">
              <a:spcBef>
                <a:spcPts val="0"/>
              </a:spcBef>
              <a:spcAft>
                <a:spcPts val="0"/>
              </a:spcAft>
              <a:buClr>
                <a:schemeClr val="dk1"/>
              </a:buClr>
              <a:buSzPts val="2600"/>
              <a:buFont typeface="Arial"/>
              <a:buChar char="•"/>
            </a:pPr>
            <a:r>
              <a:rPr lang="en-US" sz="2600">
                <a:solidFill>
                  <a:schemeClr val="dk1"/>
                </a:solidFill>
                <a:latin typeface="Calibri"/>
                <a:ea typeface="Calibri"/>
                <a:cs typeface="Calibri"/>
                <a:sym typeface="Calibri"/>
              </a:rPr>
              <a:t>∅ différence pour l’issue principale (Fracture hanche) ni sur les vertébrales/ non vertébrales</a:t>
            </a:r>
            <a:endParaRPr/>
          </a:p>
          <a:p>
            <a:pPr indent="-285750" lvl="0" marL="285750" marR="0" rtl="0" algn="l">
              <a:spcBef>
                <a:spcPts val="0"/>
              </a:spcBef>
              <a:spcAft>
                <a:spcPts val="0"/>
              </a:spcAft>
              <a:buClr>
                <a:schemeClr val="dk1"/>
              </a:buClr>
              <a:buSzPts val="2600"/>
              <a:buFont typeface="Arial"/>
              <a:buChar char="•"/>
            </a:pPr>
            <a:r>
              <a:rPr lang="en-US" sz="2600">
                <a:solidFill>
                  <a:schemeClr val="dk1"/>
                </a:solidFill>
                <a:latin typeface="Calibri"/>
                <a:ea typeface="Calibri"/>
                <a:cs typeface="Calibri"/>
                <a:sym typeface="Calibri"/>
              </a:rPr>
              <a:t>Calcium augmente le risque d’urolithiases</a:t>
            </a:r>
            <a:endParaRPr sz="2600">
              <a:solidFill>
                <a:schemeClr val="dk1"/>
              </a:solidFill>
              <a:latin typeface="Calibri"/>
              <a:ea typeface="Calibri"/>
              <a:cs typeface="Calibri"/>
              <a:sym typeface="Calibri"/>
            </a:endParaRPr>
          </a:p>
          <a:p>
            <a:pPr indent="-171450" lvl="1" marL="742950" marR="0" rtl="0" algn="l">
              <a:spcBef>
                <a:spcPts val="0"/>
              </a:spcBef>
              <a:spcAft>
                <a:spcPts val="0"/>
              </a:spcAft>
              <a:buClr>
                <a:schemeClr val="dk1"/>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515" name="Google Shape;515;p64"/>
          <p:cNvSpPr txBox="1"/>
          <p:nvPr/>
        </p:nvSpPr>
        <p:spPr>
          <a:xfrm>
            <a:off x="1969477" y="244531"/>
            <a:ext cx="8769981" cy="52322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800">
                <a:solidFill>
                  <a:schemeClr val="dk1"/>
                </a:solidFill>
                <a:latin typeface="Calibri"/>
                <a:ea typeface="Calibri"/>
                <a:cs typeface="Calibri"/>
                <a:sym typeface="Calibri"/>
              </a:rPr>
              <a:t>2018-2019 = grosse année pour le calcium et Vitamine D</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19" name="Shape 519"/>
        <p:cNvGrpSpPr/>
        <p:nvPr/>
      </p:nvGrpSpPr>
      <p:grpSpPr>
        <a:xfrm>
          <a:off x="0" y="0"/>
          <a:ext cx="0" cy="0"/>
          <a:chOff x="0" y="0"/>
          <a:chExt cx="0" cy="0"/>
        </a:xfrm>
      </p:grpSpPr>
      <p:sp>
        <p:nvSpPr>
          <p:cNvPr id="520" name="Google Shape;520;p65"/>
          <p:cNvSpPr/>
          <p:nvPr/>
        </p:nvSpPr>
        <p:spPr>
          <a:xfrm>
            <a:off x="484096" y="470925"/>
            <a:ext cx="4381009" cy="5892104"/>
          </a:xfrm>
          <a:custGeom>
            <a:rect b="b" l="l" r="r" t="t"/>
            <a:pathLst>
              <a:path extrusionOk="0" h="5892104" w="4381009">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521" name="Google Shape;521;p65"/>
          <p:cNvSpPr txBox="1"/>
          <p:nvPr>
            <p:ph type="title"/>
          </p:nvPr>
        </p:nvSpPr>
        <p:spPr>
          <a:xfrm>
            <a:off x="863029" y="1012004"/>
            <a:ext cx="3416158" cy="4795408"/>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FFFFFF"/>
              </a:buClr>
              <a:buSzPts val="4400"/>
              <a:buFont typeface="Calibri"/>
              <a:buNone/>
            </a:pPr>
            <a:r>
              <a:rPr lang="en-US" sz="4400">
                <a:solidFill>
                  <a:srgbClr val="FFFFFF"/>
                </a:solidFill>
                <a:latin typeface="Calibri"/>
                <a:ea typeface="Calibri"/>
                <a:cs typeface="Calibri"/>
                <a:sym typeface="Calibri"/>
              </a:rPr>
              <a:t>Aspects pratiques</a:t>
            </a:r>
            <a:endParaRPr/>
          </a:p>
        </p:txBody>
      </p:sp>
      <p:grpSp>
        <p:nvGrpSpPr>
          <p:cNvPr id="522" name="Google Shape;522;p65"/>
          <p:cNvGrpSpPr/>
          <p:nvPr/>
        </p:nvGrpSpPr>
        <p:grpSpPr>
          <a:xfrm>
            <a:off x="5194300" y="508605"/>
            <a:ext cx="6513603" cy="5810062"/>
            <a:chOff x="0" y="37681"/>
            <a:chExt cx="6513603" cy="5810062"/>
          </a:xfrm>
        </p:grpSpPr>
        <p:sp>
          <p:nvSpPr>
            <p:cNvPr id="523" name="Google Shape;523;p65"/>
            <p:cNvSpPr/>
            <p:nvPr/>
          </p:nvSpPr>
          <p:spPr>
            <a:xfrm>
              <a:off x="0" y="37681"/>
              <a:ext cx="6513603" cy="1398515"/>
            </a:xfrm>
            <a:prstGeom prst="roundRect">
              <a:avLst>
                <a:gd fmla="val 16667" name="adj"/>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4" name="Google Shape;524;p65"/>
            <p:cNvSpPr txBox="1"/>
            <p:nvPr/>
          </p:nvSpPr>
          <p:spPr>
            <a:xfrm>
              <a:off x="68270" y="105951"/>
              <a:ext cx="6377063" cy="1261975"/>
            </a:xfrm>
            <a:prstGeom prst="rect">
              <a:avLst/>
            </a:prstGeom>
            <a:noFill/>
            <a:ln>
              <a:noFill/>
            </a:ln>
          </p:spPr>
          <p:txBody>
            <a:bodyPr anchorCtr="0" anchor="ctr" bIns="95250" lIns="95250" spcFirstLastPara="1" rIns="95250" wrap="square" tIns="95250">
              <a:noAutofit/>
            </a:bodyPr>
            <a:lstStyle/>
            <a:p>
              <a:pPr indent="0" lvl="0" marL="0" marR="0" rtl="0" algn="l">
                <a:lnSpc>
                  <a:spcPct val="90000"/>
                </a:lnSpc>
                <a:spcBef>
                  <a:spcPts val="0"/>
                </a:spcBef>
                <a:spcAft>
                  <a:spcPts val="0"/>
                </a:spcAft>
                <a:buClr>
                  <a:schemeClr val="lt1"/>
                </a:buClr>
                <a:buSzPts val="2500"/>
                <a:buFont typeface="Calibri"/>
                <a:buNone/>
              </a:pPr>
              <a:r>
                <a:rPr lang="en-US" sz="2500">
                  <a:solidFill>
                    <a:schemeClr val="lt1"/>
                  </a:solidFill>
                  <a:latin typeface="Calibri"/>
                  <a:ea typeface="Calibri"/>
                  <a:cs typeface="Calibri"/>
                  <a:sym typeface="Calibri"/>
                </a:rPr>
                <a:t>Coût : </a:t>
              </a:r>
              <a:r>
                <a:rPr b="0" i="0" lang="en-US" sz="2500">
                  <a:solidFill>
                    <a:schemeClr val="lt1"/>
                  </a:solidFill>
                  <a:latin typeface="Calibri"/>
                  <a:ea typeface="Calibri"/>
                  <a:cs typeface="Calibri"/>
                  <a:sym typeface="Calibri"/>
                </a:rPr>
                <a:t>Calcium-500 + vit D-400  7.65$ pour le mois</a:t>
              </a:r>
              <a:endParaRPr sz="2500">
                <a:solidFill>
                  <a:schemeClr val="lt1"/>
                </a:solidFill>
                <a:latin typeface="Calibri"/>
                <a:ea typeface="Calibri"/>
                <a:cs typeface="Calibri"/>
                <a:sym typeface="Calibri"/>
              </a:endParaRPr>
            </a:p>
          </p:txBody>
        </p:sp>
        <p:sp>
          <p:nvSpPr>
            <p:cNvPr id="525" name="Google Shape;525;p65"/>
            <p:cNvSpPr/>
            <p:nvPr/>
          </p:nvSpPr>
          <p:spPr>
            <a:xfrm>
              <a:off x="0" y="1508197"/>
              <a:ext cx="6513603" cy="1398515"/>
            </a:xfrm>
            <a:prstGeom prst="roundRect">
              <a:avLst>
                <a:gd fmla="val 16667" name="adj"/>
              </a:avLst>
            </a:prstGeom>
            <a:solidFill>
              <a:srgbClr val="43BCB8"/>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6" name="Google Shape;526;p65"/>
            <p:cNvSpPr txBox="1"/>
            <p:nvPr/>
          </p:nvSpPr>
          <p:spPr>
            <a:xfrm>
              <a:off x="68270" y="1576467"/>
              <a:ext cx="6377063" cy="1261975"/>
            </a:xfrm>
            <a:prstGeom prst="rect">
              <a:avLst/>
            </a:prstGeom>
            <a:noFill/>
            <a:ln>
              <a:noFill/>
            </a:ln>
          </p:spPr>
          <p:txBody>
            <a:bodyPr anchorCtr="0" anchor="ctr" bIns="95250" lIns="95250" spcFirstLastPara="1" rIns="95250" wrap="square" tIns="95250">
              <a:noAutofit/>
            </a:bodyPr>
            <a:lstStyle/>
            <a:p>
              <a:pPr indent="0" lvl="0" marL="0" marR="0" rtl="0" algn="l">
                <a:lnSpc>
                  <a:spcPct val="90000"/>
                </a:lnSpc>
                <a:spcBef>
                  <a:spcPts val="0"/>
                </a:spcBef>
                <a:spcAft>
                  <a:spcPts val="0"/>
                </a:spcAft>
                <a:buClr>
                  <a:schemeClr val="lt1"/>
                </a:buClr>
                <a:buSzPts val="2500"/>
                <a:buFont typeface="Calibri"/>
                <a:buNone/>
              </a:pPr>
              <a:r>
                <a:rPr lang="en-US" sz="2500">
                  <a:solidFill>
                    <a:schemeClr val="lt1"/>
                  </a:solidFill>
                  <a:latin typeface="Calibri"/>
                  <a:ea typeface="Calibri"/>
                  <a:cs typeface="Calibri"/>
                  <a:sym typeface="Calibri"/>
                </a:rPr>
                <a:t>Vitamine D ne prévient pas les chutes non plus (Bolland 2018)</a:t>
              </a:r>
              <a:endParaRPr sz="2500">
                <a:solidFill>
                  <a:schemeClr val="lt1"/>
                </a:solidFill>
                <a:latin typeface="Calibri"/>
                <a:ea typeface="Calibri"/>
                <a:cs typeface="Calibri"/>
                <a:sym typeface="Calibri"/>
              </a:endParaRPr>
            </a:p>
          </p:txBody>
        </p:sp>
        <p:sp>
          <p:nvSpPr>
            <p:cNvPr id="527" name="Google Shape;527;p65"/>
            <p:cNvSpPr/>
            <p:nvPr/>
          </p:nvSpPr>
          <p:spPr>
            <a:xfrm>
              <a:off x="0" y="2978713"/>
              <a:ext cx="6513603" cy="1398515"/>
            </a:xfrm>
            <a:prstGeom prst="roundRect">
              <a:avLst>
                <a:gd fmla="val 16667" name="adj"/>
              </a:avLst>
            </a:prstGeom>
            <a:solidFill>
              <a:srgbClr val="45B36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8" name="Google Shape;528;p65"/>
            <p:cNvSpPr txBox="1"/>
            <p:nvPr/>
          </p:nvSpPr>
          <p:spPr>
            <a:xfrm>
              <a:off x="68270" y="3046983"/>
              <a:ext cx="6377063" cy="1261975"/>
            </a:xfrm>
            <a:prstGeom prst="rect">
              <a:avLst/>
            </a:prstGeom>
            <a:noFill/>
            <a:ln>
              <a:noFill/>
            </a:ln>
          </p:spPr>
          <p:txBody>
            <a:bodyPr anchorCtr="0" anchor="ctr" bIns="95250" lIns="95250" spcFirstLastPara="1" rIns="95250" wrap="square" tIns="95250">
              <a:noAutofit/>
            </a:bodyPr>
            <a:lstStyle/>
            <a:p>
              <a:pPr indent="0" lvl="0" marL="0" marR="0" rtl="0" algn="l">
                <a:lnSpc>
                  <a:spcPct val="90000"/>
                </a:lnSpc>
                <a:spcBef>
                  <a:spcPts val="0"/>
                </a:spcBef>
                <a:spcAft>
                  <a:spcPts val="0"/>
                </a:spcAft>
                <a:buClr>
                  <a:schemeClr val="lt1"/>
                </a:buClr>
                <a:buSzPts val="2500"/>
                <a:buFont typeface="Calibri"/>
                <a:buNone/>
              </a:pPr>
              <a:r>
                <a:rPr lang="en-US" sz="2500">
                  <a:solidFill>
                    <a:schemeClr val="lt1"/>
                  </a:solidFill>
                  <a:latin typeface="Calibri"/>
                  <a:ea typeface="Calibri"/>
                  <a:cs typeface="Calibri"/>
                  <a:sym typeface="Calibri"/>
                </a:rPr>
                <a:t>Effet chez les patients à plus haut risque (i.e. institutionnalisés) peut être présent (Avenell 2014)</a:t>
              </a:r>
              <a:endParaRPr sz="2500">
                <a:solidFill>
                  <a:schemeClr val="lt1"/>
                </a:solidFill>
                <a:latin typeface="Calibri"/>
                <a:ea typeface="Calibri"/>
                <a:cs typeface="Calibri"/>
                <a:sym typeface="Calibri"/>
              </a:endParaRPr>
            </a:p>
          </p:txBody>
        </p:sp>
        <p:sp>
          <p:nvSpPr>
            <p:cNvPr id="529" name="Google Shape;529;p65"/>
            <p:cNvSpPr/>
            <p:nvPr/>
          </p:nvSpPr>
          <p:spPr>
            <a:xfrm>
              <a:off x="0" y="4449228"/>
              <a:ext cx="6513603" cy="1398515"/>
            </a:xfrm>
            <a:prstGeom prst="roundRect">
              <a:avLst>
                <a:gd fmla="val 16667" name="adj"/>
              </a:avLst>
            </a:prstGeom>
            <a:solidFill>
              <a:srgbClr val="6FAA47"/>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0" name="Google Shape;530;p65"/>
            <p:cNvSpPr txBox="1"/>
            <p:nvPr/>
          </p:nvSpPr>
          <p:spPr>
            <a:xfrm>
              <a:off x="68270" y="4517498"/>
              <a:ext cx="6377063" cy="1261975"/>
            </a:xfrm>
            <a:prstGeom prst="rect">
              <a:avLst/>
            </a:prstGeom>
            <a:noFill/>
            <a:ln>
              <a:noFill/>
            </a:ln>
          </p:spPr>
          <p:txBody>
            <a:bodyPr anchorCtr="0" anchor="ctr" bIns="95250" lIns="95250" spcFirstLastPara="1" rIns="95250" wrap="square" tIns="95250">
              <a:noAutofit/>
            </a:bodyPr>
            <a:lstStyle/>
            <a:p>
              <a:pPr indent="0" lvl="0" marL="0" marR="0" rtl="0" algn="l">
                <a:lnSpc>
                  <a:spcPct val="90000"/>
                </a:lnSpc>
                <a:spcBef>
                  <a:spcPts val="0"/>
                </a:spcBef>
                <a:spcAft>
                  <a:spcPts val="0"/>
                </a:spcAft>
                <a:buClr>
                  <a:schemeClr val="lt1"/>
                </a:buClr>
                <a:buSzPts val="2500"/>
                <a:buFont typeface="Calibri"/>
                <a:buNone/>
              </a:pPr>
              <a:r>
                <a:rPr lang="en-US" sz="2500">
                  <a:solidFill>
                    <a:schemeClr val="lt1"/>
                  </a:solidFill>
                  <a:latin typeface="Calibri"/>
                  <a:ea typeface="Calibri"/>
                  <a:cs typeface="Calibri"/>
                  <a:sym typeface="Calibri"/>
                </a:rPr>
                <a:t>Rôle dans la prévention des infections respiratoires???? (Martineau 2019)</a:t>
              </a:r>
              <a:endParaRPr sz="2500">
                <a:solidFill>
                  <a:schemeClr val="lt1"/>
                </a:solidFill>
                <a:latin typeface="Calibri"/>
                <a:ea typeface="Calibri"/>
                <a:cs typeface="Calibri"/>
                <a:sym typeface="Calibri"/>
              </a:endParaRPr>
            </a:p>
          </p:txBody>
        </p:sp>
      </p:grpSp>
    </p:spTree>
  </p:cSld>
  <p:clrMapOvr>
    <a:masterClrMapping/>
  </p:clrMapOvr>
  <p:transition spd="slow">
    <p:fade thruBlk="1"/>
  </p:transition>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35" name="Shape 535"/>
        <p:cNvGrpSpPr/>
        <p:nvPr/>
      </p:nvGrpSpPr>
      <p:grpSpPr>
        <a:xfrm>
          <a:off x="0" y="0"/>
          <a:ext cx="0" cy="0"/>
          <a:chOff x="0" y="0"/>
          <a:chExt cx="0" cy="0"/>
        </a:xfrm>
      </p:grpSpPr>
      <p:sp>
        <p:nvSpPr>
          <p:cNvPr id="536" name="Google Shape;536;p66"/>
          <p:cNvSpPr/>
          <p:nvPr/>
        </p:nvSpPr>
        <p:spPr>
          <a:xfrm>
            <a:off x="484096" y="470925"/>
            <a:ext cx="4381009" cy="5892104"/>
          </a:xfrm>
          <a:custGeom>
            <a:rect b="b" l="l" r="r" t="t"/>
            <a:pathLst>
              <a:path extrusionOk="0" h="5892104" w="4381009">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537" name="Google Shape;537;p66"/>
          <p:cNvSpPr txBox="1"/>
          <p:nvPr>
            <p:ph type="title"/>
          </p:nvPr>
        </p:nvSpPr>
        <p:spPr>
          <a:xfrm>
            <a:off x="863029" y="1012004"/>
            <a:ext cx="3416158" cy="4795408"/>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FFFFFF"/>
              </a:buClr>
              <a:buSzPts val="4400"/>
              <a:buFont typeface="Calibri"/>
              <a:buNone/>
            </a:pPr>
            <a:r>
              <a:rPr lang="en-US" sz="4400">
                <a:solidFill>
                  <a:srgbClr val="FFFFFF"/>
                </a:solidFill>
                <a:latin typeface="Calibri"/>
                <a:ea typeface="Calibri"/>
                <a:cs typeface="Calibri"/>
                <a:sym typeface="Calibri"/>
              </a:rPr>
              <a:t>Alternatives</a:t>
            </a:r>
            <a:endParaRPr/>
          </a:p>
        </p:txBody>
      </p:sp>
      <p:grpSp>
        <p:nvGrpSpPr>
          <p:cNvPr id="538" name="Google Shape;538;p66"/>
          <p:cNvGrpSpPr/>
          <p:nvPr/>
        </p:nvGrpSpPr>
        <p:grpSpPr>
          <a:xfrm>
            <a:off x="5194300" y="545846"/>
            <a:ext cx="6513603" cy="5735581"/>
            <a:chOff x="0" y="74922"/>
            <a:chExt cx="6513603" cy="5735581"/>
          </a:xfrm>
        </p:grpSpPr>
        <p:sp>
          <p:nvSpPr>
            <p:cNvPr id="539" name="Google Shape;539;p66"/>
            <p:cNvSpPr/>
            <p:nvPr/>
          </p:nvSpPr>
          <p:spPr>
            <a:xfrm>
              <a:off x="0" y="74922"/>
              <a:ext cx="6513603" cy="1310930"/>
            </a:xfrm>
            <a:prstGeom prst="roundRect">
              <a:avLst>
                <a:gd fmla="val 16667" name="adj"/>
              </a:avLst>
            </a:prstGeom>
            <a:solidFill>
              <a:schemeClr val="accent2"/>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0" name="Google Shape;540;p66"/>
            <p:cNvSpPr txBox="1"/>
            <p:nvPr/>
          </p:nvSpPr>
          <p:spPr>
            <a:xfrm>
              <a:off x="63994" y="138916"/>
              <a:ext cx="6385615" cy="1182942"/>
            </a:xfrm>
            <a:prstGeom prst="rect">
              <a:avLst/>
            </a:prstGeom>
            <a:noFill/>
            <a:ln>
              <a:noFill/>
            </a:ln>
          </p:spPr>
          <p:txBody>
            <a:bodyPr anchorCtr="0" anchor="ctr" bIns="125725" lIns="125725" spcFirstLastPara="1" rIns="125725" wrap="square" tIns="125725">
              <a:noAutofit/>
            </a:bodyPr>
            <a:lstStyle/>
            <a:p>
              <a:pPr indent="0" lvl="0" marL="0" marR="0" rtl="0" algn="l">
                <a:lnSpc>
                  <a:spcPct val="90000"/>
                </a:lnSpc>
                <a:spcBef>
                  <a:spcPts val="0"/>
                </a:spcBef>
                <a:spcAft>
                  <a:spcPts val="0"/>
                </a:spcAft>
                <a:buClr>
                  <a:schemeClr val="lt1"/>
                </a:buClr>
                <a:buSzPts val="3300"/>
                <a:buFont typeface="Calibri"/>
                <a:buNone/>
              </a:pPr>
              <a:r>
                <a:rPr lang="en-US" sz="3300">
                  <a:solidFill>
                    <a:schemeClr val="lt1"/>
                  </a:solidFill>
                  <a:latin typeface="Calibri"/>
                  <a:ea typeface="Calibri"/>
                  <a:cs typeface="Calibri"/>
                  <a:sym typeface="Calibri"/>
                </a:rPr>
                <a:t>Habitudes de vie </a:t>
              </a:r>
              <a:endParaRPr sz="3300">
                <a:solidFill>
                  <a:schemeClr val="lt1"/>
                </a:solidFill>
                <a:latin typeface="Calibri"/>
                <a:ea typeface="Calibri"/>
                <a:cs typeface="Calibri"/>
                <a:sym typeface="Calibri"/>
              </a:endParaRPr>
            </a:p>
          </p:txBody>
        </p:sp>
        <p:sp>
          <p:nvSpPr>
            <p:cNvPr id="541" name="Google Shape;541;p66"/>
            <p:cNvSpPr/>
            <p:nvPr/>
          </p:nvSpPr>
          <p:spPr>
            <a:xfrm>
              <a:off x="0" y="1385852"/>
              <a:ext cx="6513603" cy="170775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2" name="Google Shape;542;p66"/>
            <p:cNvSpPr txBox="1"/>
            <p:nvPr/>
          </p:nvSpPr>
          <p:spPr>
            <a:xfrm>
              <a:off x="0" y="1385852"/>
              <a:ext cx="6513603" cy="1707750"/>
            </a:xfrm>
            <a:prstGeom prst="rect">
              <a:avLst/>
            </a:prstGeom>
            <a:noFill/>
            <a:ln>
              <a:noFill/>
            </a:ln>
          </p:spPr>
          <p:txBody>
            <a:bodyPr anchorCtr="0" anchor="t" bIns="41900" lIns="206800" spcFirstLastPara="1" rIns="234675" wrap="square" tIns="41900">
              <a:noAutofit/>
            </a:bodyPr>
            <a:lstStyle/>
            <a:p>
              <a:pPr indent="-228600" lvl="1" marL="228600" marR="0" rtl="0" algn="l">
                <a:lnSpc>
                  <a:spcPct val="90000"/>
                </a:lnSpc>
                <a:spcBef>
                  <a:spcPts val="0"/>
                </a:spcBef>
                <a:spcAft>
                  <a:spcPts val="0"/>
                </a:spcAft>
                <a:buClr>
                  <a:schemeClr val="dk1"/>
                </a:buClr>
                <a:buSzPts val="2600"/>
                <a:buFont typeface="Calibri"/>
                <a:buChar char="•"/>
              </a:pPr>
              <a:r>
                <a:rPr b="0" i="0" lang="en-US" sz="2600" u="none" cap="none" strike="noStrike">
                  <a:solidFill>
                    <a:schemeClr val="dk1"/>
                  </a:solidFill>
                  <a:latin typeface="Calibri"/>
                  <a:ea typeface="Calibri"/>
                  <a:cs typeface="Calibri"/>
                  <a:sym typeface="Calibri"/>
                </a:rPr>
                <a:t>Diminution tabac, alcool</a:t>
              </a:r>
              <a:endParaRPr b="0" i="0" sz="2600" u="none" cap="none" strike="noStrike">
                <a:solidFill>
                  <a:schemeClr val="dk1"/>
                </a:solidFill>
                <a:latin typeface="Calibri"/>
                <a:ea typeface="Calibri"/>
                <a:cs typeface="Calibri"/>
                <a:sym typeface="Calibri"/>
              </a:endParaRPr>
            </a:p>
            <a:p>
              <a:pPr indent="-228600" lvl="1" marL="228600" marR="0" rtl="0" algn="l">
                <a:lnSpc>
                  <a:spcPct val="90000"/>
                </a:lnSpc>
                <a:spcBef>
                  <a:spcPts val="520"/>
                </a:spcBef>
                <a:spcAft>
                  <a:spcPts val="0"/>
                </a:spcAft>
                <a:buClr>
                  <a:schemeClr val="dk1"/>
                </a:buClr>
                <a:buSzPts val="2600"/>
                <a:buFont typeface="Calibri"/>
                <a:buChar char="•"/>
              </a:pPr>
              <a:r>
                <a:rPr b="0" i="0" lang="en-US" sz="2600" u="none" cap="none" strike="noStrike">
                  <a:solidFill>
                    <a:schemeClr val="dk1"/>
                  </a:solidFill>
                  <a:latin typeface="Calibri"/>
                  <a:ea typeface="Calibri"/>
                  <a:cs typeface="Calibri"/>
                  <a:sym typeface="Calibri"/>
                </a:rPr>
                <a:t>Exercice physique</a:t>
              </a:r>
              <a:endParaRPr b="0" i="0" sz="2600" u="none" cap="none" strike="noStrike">
                <a:solidFill>
                  <a:schemeClr val="dk1"/>
                </a:solidFill>
                <a:latin typeface="Calibri"/>
                <a:ea typeface="Calibri"/>
                <a:cs typeface="Calibri"/>
                <a:sym typeface="Calibri"/>
              </a:endParaRPr>
            </a:p>
            <a:p>
              <a:pPr indent="-228600" lvl="1" marL="228600" marR="0" rtl="0" algn="l">
                <a:lnSpc>
                  <a:spcPct val="90000"/>
                </a:lnSpc>
                <a:spcBef>
                  <a:spcPts val="520"/>
                </a:spcBef>
                <a:spcAft>
                  <a:spcPts val="0"/>
                </a:spcAft>
                <a:buClr>
                  <a:schemeClr val="dk1"/>
                </a:buClr>
                <a:buSzPts val="2600"/>
                <a:buFont typeface="Calibri"/>
                <a:buChar char="•"/>
              </a:pPr>
              <a:r>
                <a:rPr b="0" i="0" lang="en-US" sz="2600" u="none" cap="none" strike="noStrike">
                  <a:solidFill>
                    <a:schemeClr val="dk1"/>
                  </a:solidFill>
                  <a:latin typeface="Calibri"/>
                  <a:ea typeface="Calibri"/>
                  <a:cs typeface="Calibri"/>
                  <a:sym typeface="Calibri"/>
                </a:rPr>
                <a:t>Calcium et vitamine D alimentaire??? (pas vraiment étudié…)</a:t>
              </a:r>
              <a:endParaRPr/>
            </a:p>
          </p:txBody>
        </p:sp>
        <p:sp>
          <p:nvSpPr>
            <p:cNvPr id="543" name="Google Shape;543;p66"/>
            <p:cNvSpPr/>
            <p:nvPr/>
          </p:nvSpPr>
          <p:spPr>
            <a:xfrm>
              <a:off x="0" y="3093602"/>
              <a:ext cx="6513603" cy="1310930"/>
            </a:xfrm>
            <a:prstGeom prst="roundRect">
              <a:avLst>
                <a:gd fmla="val 16667" name="adj"/>
              </a:avLst>
            </a:prstGeom>
            <a:solidFill>
              <a:schemeClr val="accent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4" name="Google Shape;544;p66"/>
            <p:cNvSpPr txBox="1"/>
            <p:nvPr/>
          </p:nvSpPr>
          <p:spPr>
            <a:xfrm>
              <a:off x="63994" y="3157596"/>
              <a:ext cx="6385615" cy="1182942"/>
            </a:xfrm>
            <a:prstGeom prst="rect">
              <a:avLst/>
            </a:prstGeom>
            <a:noFill/>
            <a:ln>
              <a:noFill/>
            </a:ln>
          </p:spPr>
          <p:txBody>
            <a:bodyPr anchorCtr="0" anchor="ctr" bIns="125725" lIns="125725" spcFirstLastPara="1" rIns="125725" wrap="square" tIns="125725">
              <a:noAutofit/>
            </a:bodyPr>
            <a:lstStyle/>
            <a:p>
              <a:pPr indent="0" lvl="0" marL="0" marR="0" rtl="0" algn="l">
                <a:lnSpc>
                  <a:spcPct val="90000"/>
                </a:lnSpc>
                <a:spcBef>
                  <a:spcPts val="0"/>
                </a:spcBef>
                <a:spcAft>
                  <a:spcPts val="0"/>
                </a:spcAft>
                <a:buClr>
                  <a:schemeClr val="lt1"/>
                </a:buClr>
                <a:buSzPts val="3300"/>
                <a:buFont typeface="Calibri"/>
                <a:buNone/>
              </a:pPr>
              <a:r>
                <a:rPr lang="en-US" sz="3300">
                  <a:solidFill>
                    <a:schemeClr val="lt1"/>
                  </a:solidFill>
                  <a:latin typeface="Calibri"/>
                  <a:ea typeface="Calibri"/>
                  <a:cs typeface="Calibri"/>
                  <a:sym typeface="Calibri"/>
                </a:rPr>
                <a:t>Prévention des chutes</a:t>
              </a:r>
              <a:endParaRPr sz="3300">
                <a:solidFill>
                  <a:schemeClr val="lt1"/>
                </a:solidFill>
                <a:latin typeface="Calibri"/>
                <a:ea typeface="Calibri"/>
                <a:cs typeface="Calibri"/>
                <a:sym typeface="Calibri"/>
              </a:endParaRPr>
            </a:p>
          </p:txBody>
        </p:sp>
        <p:sp>
          <p:nvSpPr>
            <p:cNvPr id="545" name="Google Shape;545;p66"/>
            <p:cNvSpPr/>
            <p:nvPr/>
          </p:nvSpPr>
          <p:spPr>
            <a:xfrm>
              <a:off x="0" y="4499573"/>
              <a:ext cx="6513603" cy="1310930"/>
            </a:xfrm>
            <a:prstGeom prst="roundRect">
              <a:avLst>
                <a:gd fmla="val 16667" name="adj"/>
              </a:avLst>
            </a:prstGeom>
            <a:solidFill>
              <a:schemeClr val="accent4"/>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6" name="Google Shape;546;p66"/>
            <p:cNvSpPr txBox="1"/>
            <p:nvPr/>
          </p:nvSpPr>
          <p:spPr>
            <a:xfrm>
              <a:off x="63994" y="4563567"/>
              <a:ext cx="6385615" cy="1182942"/>
            </a:xfrm>
            <a:prstGeom prst="rect">
              <a:avLst/>
            </a:prstGeom>
            <a:noFill/>
            <a:ln>
              <a:noFill/>
            </a:ln>
          </p:spPr>
          <p:txBody>
            <a:bodyPr anchorCtr="0" anchor="ctr" bIns="125725" lIns="125725" spcFirstLastPara="1" rIns="125725" wrap="square" tIns="125725">
              <a:noAutofit/>
            </a:bodyPr>
            <a:lstStyle/>
            <a:p>
              <a:pPr indent="0" lvl="0" marL="0" marR="0" rtl="0" algn="l">
                <a:lnSpc>
                  <a:spcPct val="90000"/>
                </a:lnSpc>
                <a:spcBef>
                  <a:spcPts val="0"/>
                </a:spcBef>
                <a:spcAft>
                  <a:spcPts val="0"/>
                </a:spcAft>
                <a:buClr>
                  <a:schemeClr val="lt1"/>
                </a:buClr>
                <a:buSzPts val="3300"/>
                <a:buFont typeface="Calibri"/>
                <a:buNone/>
              </a:pPr>
              <a:r>
                <a:rPr lang="en-US" sz="3300">
                  <a:solidFill>
                    <a:schemeClr val="lt1"/>
                  </a:solidFill>
                  <a:latin typeface="Calibri"/>
                  <a:ea typeface="Calibri"/>
                  <a:cs typeface="Calibri"/>
                  <a:sym typeface="Calibri"/>
                </a:rPr>
                <a:t>Révision des profils pharmacologiques</a:t>
              </a:r>
              <a:endParaRPr sz="3300">
                <a:solidFill>
                  <a:schemeClr val="lt1"/>
                </a:solidFill>
                <a:latin typeface="Calibri"/>
                <a:ea typeface="Calibri"/>
                <a:cs typeface="Calibri"/>
                <a:sym typeface="Calibri"/>
              </a:endParaRPr>
            </a:p>
          </p:txBody>
        </p:sp>
      </p:grpSp>
    </p:spTree>
  </p:cSld>
  <p:clrMapOvr>
    <a:masterClrMapping/>
  </p:clrMapOvr>
  <p:transition spd="slow">
    <p:fade thruBlk="1"/>
  </p:transition>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0">
  <p:cSld>
    <p:bg>
      <p:bgPr>
        <a:solidFill>
          <a:srgbClr val="404040"/>
        </a:solidFill>
      </p:bgPr>
    </p:bg>
    <p:spTree>
      <p:nvGrpSpPr>
        <p:cNvPr id="550" name="Shape 550"/>
        <p:cNvGrpSpPr/>
        <p:nvPr/>
      </p:nvGrpSpPr>
      <p:grpSpPr>
        <a:xfrm>
          <a:off x="0" y="0"/>
          <a:ext cx="0" cy="0"/>
          <a:chOff x="0" y="0"/>
          <a:chExt cx="0" cy="0"/>
        </a:xfrm>
      </p:grpSpPr>
      <p:sp>
        <p:nvSpPr>
          <p:cNvPr id="551" name="Google Shape;551;p67"/>
          <p:cNvSpPr/>
          <p:nvPr/>
        </p:nvSpPr>
        <p:spPr>
          <a:xfrm>
            <a:off x="0" y="-3324"/>
            <a:ext cx="12192000" cy="6861324"/>
          </a:xfrm>
          <a:prstGeom prst="rect">
            <a:avLst/>
          </a:prstGeom>
          <a:solidFill>
            <a:srgbClr val="40404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2" name="Google Shape;552;p67"/>
          <p:cNvSpPr/>
          <p:nvPr/>
        </p:nvSpPr>
        <p:spPr>
          <a:xfrm>
            <a:off x="0" y="0"/>
            <a:ext cx="11786754" cy="6858000"/>
          </a:xfrm>
          <a:custGeom>
            <a:rect b="b" l="l" r="r" t="t"/>
            <a:pathLst>
              <a:path extrusionOk="0" h="6858000" w="11786754">
                <a:moveTo>
                  <a:pt x="0" y="0"/>
                </a:moveTo>
                <a:lnTo>
                  <a:pt x="8610600" y="0"/>
                </a:lnTo>
                <a:lnTo>
                  <a:pt x="11786754" y="6858000"/>
                </a:lnTo>
                <a:lnTo>
                  <a:pt x="0" y="6858000"/>
                </a:lnTo>
                <a:close/>
              </a:path>
            </a:pathLst>
          </a:custGeom>
          <a:solidFill>
            <a:srgbClr val="000000">
              <a:alpha val="2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3" name="Google Shape;553;p67"/>
          <p:cNvSpPr/>
          <p:nvPr/>
        </p:nvSpPr>
        <p:spPr>
          <a:xfrm>
            <a:off x="0" y="0"/>
            <a:ext cx="3581400" cy="6858000"/>
          </a:xfrm>
          <a:custGeom>
            <a:rect b="b" l="l" r="r" t="t"/>
            <a:pathLst>
              <a:path extrusionOk="0" h="6858000" w="3581400">
                <a:moveTo>
                  <a:pt x="0" y="0"/>
                </a:moveTo>
                <a:lnTo>
                  <a:pt x="405246" y="0"/>
                </a:lnTo>
                <a:lnTo>
                  <a:pt x="3581400" y="6858000"/>
                </a:lnTo>
                <a:lnTo>
                  <a:pt x="0" y="6858000"/>
                </a:lnTo>
                <a:close/>
              </a:path>
            </a:pathLst>
          </a:custGeom>
          <a:solidFill>
            <a:srgbClr val="000000">
              <a:alpha val="2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4" name="Google Shape;554;p67"/>
          <p:cNvSpPr txBox="1"/>
          <p:nvPr>
            <p:ph type="title"/>
          </p:nvPr>
        </p:nvSpPr>
        <p:spPr>
          <a:xfrm>
            <a:off x="833002" y="365125"/>
            <a:ext cx="10520702"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FFFFFF"/>
              </a:buClr>
              <a:buSzPts val="4400"/>
              <a:buFont typeface="Calibri"/>
              <a:buNone/>
            </a:pPr>
            <a:r>
              <a:rPr lang="en-US" sz="4400">
                <a:solidFill>
                  <a:srgbClr val="FFFFFF"/>
                </a:solidFill>
                <a:latin typeface="Calibri"/>
                <a:ea typeface="Calibri"/>
                <a:cs typeface="Calibri"/>
                <a:sym typeface="Calibri"/>
              </a:rPr>
              <a:t>Références</a:t>
            </a:r>
            <a:endParaRPr/>
          </a:p>
        </p:txBody>
      </p:sp>
      <p:sp>
        <p:nvSpPr>
          <p:cNvPr id="555" name="Google Shape;555;p67"/>
          <p:cNvSpPr txBox="1"/>
          <p:nvPr>
            <p:ph idx="1" type="body"/>
          </p:nvPr>
        </p:nvSpPr>
        <p:spPr>
          <a:xfrm>
            <a:off x="838201" y="2022601"/>
            <a:ext cx="10515598" cy="4154361"/>
          </a:xfrm>
          <a:prstGeom prst="rect">
            <a:avLst/>
          </a:prstGeom>
          <a:noFill/>
          <a:ln>
            <a:noFill/>
          </a:ln>
        </p:spPr>
        <p:txBody>
          <a:bodyPr anchorCtr="0" anchor="t" bIns="45700" lIns="91425" spcFirstLastPara="1" rIns="91425" wrap="square" tIns="45700">
            <a:noAutofit/>
          </a:bodyPr>
          <a:lstStyle/>
          <a:p>
            <a:pPr indent="-228600" lvl="0" marL="457200" rtl="0" algn="l">
              <a:lnSpc>
                <a:spcPct val="90000"/>
              </a:lnSpc>
              <a:spcBef>
                <a:spcPts val="0"/>
              </a:spcBef>
              <a:spcAft>
                <a:spcPts val="0"/>
              </a:spcAft>
              <a:buClr>
                <a:srgbClr val="FFFFFF"/>
              </a:buClr>
              <a:buSzPts val="1600"/>
              <a:buFont typeface="Arial"/>
              <a:buChar char="•"/>
            </a:pPr>
            <a:r>
              <a:rPr lang="en-US" sz="1600">
                <a:solidFill>
                  <a:srgbClr val="FFFFFF"/>
                </a:solidFill>
                <a:latin typeface="Calibri"/>
                <a:ea typeface="Calibri"/>
                <a:cs typeface="Calibri"/>
                <a:sym typeface="Calibri"/>
              </a:rPr>
              <a:t>Zhao J, Zeng X, Wang J, Liu L. Association Between Calcium or Vitamin D Supplementation and Fracture Incidence in Community-Dwelling Older AdultsA Systematic Review and Meta-analysis. JAMA. 2017;318(24):2466–2482. doi:10.1001/jama.2017.19344</a:t>
            </a:r>
            <a:endParaRPr/>
          </a:p>
          <a:p>
            <a:pPr indent="-228600" lvl="0" marL="457200" rtl="0" algn="l">
              <a:lnSpc>
                <a:spcPct val="90000"/>
              </a:lnSpc>
              <a:spcBef>
                <a:spcPts val="1000"/>
              </a:spcBef>
              <a:spcAft>
                <a:spcPts val="0"/>
              </a:spcAft>
              <a:buClr>
                <a:srgbClr val="FFFFFF"/>
              </a:buClr>
              <a:buSzPts val="1600"/>
              <a:buFont typeface="Arial"/>
              <a:buChar char="•"/>
            </a:pPr>
            <a:r>
              <a:rPr lang="en-US" sz="1600">
                <a:solidFill>
                  <a:srgbClr val="FFFFFF"/>
                </a:solidFill>
                <a:latin typeface="Calibri"/>
                <a:ea typeface="Calibri"/>
                <a:cs typeface="Calibri"/>
                <a:sym typeface="Calibri"/>
              </a:rPr>
              <a:t>Kahwati LC, Weber RP, Pan H, et al. Vitamin D, Calcium, or Combined Supplementation for the Primary Prevention of Fractures in Community-Dwelling AdultsEvidence Report and Systematic Review for the US Preventive Services Task Force. JAMA. 2018;319(15):1600–1612. doi:10.1001/jama.2017.21640</a:t>
            </a:r>
            <a:endParaRPr/>
          </a:p>
          <a:p>
            <a:pPr indent="-228600" lvl="0" marL="457200" rtl="0" algn="l">
              <a:lnSpc>
                <a:spcPct val="90000"/>
              </a:lnSpc>
              <a:spcBef>
                <a:spcPts val="1000"/>
              </a:spcBef>
              <a:spcAft>
                <a:spcPts val="0"/>
              </a:spcAft>
              <a:buClr>
                <a:srgbClr val="FFFFFF"/>
              </a:buClr>
              <a:buSzPts val="1600"/>
              <a:buFont typeface="Arial"/>
              <a:buChar char="•"/>
            </a:pPr>
            <a:r>
              <a:rPr lang="en-US" sz="1600">
                <a:solidFill>
                  <a:srgbClr val="FFFFFF"/>
                </a:solidFill>
                <a:latin typeface="Calibri"/>
                <a:ea typeface="Calibri"/>
                <a:cs typeface="Calibri"/>
                <a:sym typeface="Calibri"/>
              </a:rPr>
              <a:t>Avenell A, Mak JC, O’Connell D. Vitamin D and vitamin D analogues for preventing fractures in post-menopausal women and older men. Cochrane Database Syst Rev. 2014;(4):CD000227</a:t>
            </a:r>
            <a:endParaRPr/>
          </a:p>
          <a:p>
            <a:pPr indent="-228600" lvl="0" marL="457200" rtl="0" algn="l">
              <a:lnSpc>
                <a:spcPct val="90000"/>
              </a:lnSpc>
              <a:spcBef>
                <a:spcPts val="1000"/>
              </a:spcBef>
              <a:spcAft>
                <a:spcPts val="0"/>
              </a:spcAft>
              <a:buClr>
                <a:srgbClr val="FFFFFF"/>
              </a:buClr>
              <a:buSzPts val="1600"/>
              <a:buFont typeface="Arial"/>
              <a:buChar char="•"/>
            </a:pPr>
            <a:r>
              <a:rPr lang="en-US" sz="1600" u="sng">
                <a:solidFill>
                  <a:schemeClr val="hlink"/>
                </a:solidFill>
                <a:latin typeface="Calibri"/>
                <a:ea typeface="Calibri"/>
                <a:cs typeface="Calibri"/>
                <a:sym typeface="Calibri"/>
                <a:hlinkClick r:id="rId3"/>
              </a:rPr>
              <a:t>Bolland MJ</a:t>
            </a:r>
            <a:r>
              <a:rPr baseline="30000" lang="en-US" sz="1600">
                <a:solidFill>
                  <a:srgbClr val="FFFFFF"/>
                </a:solidFill>
                <a:latin typeface="Calibri"/>
                <a:ea typeface="Calibri"/>
                <a:cs typeface="Calibri"/>
                <a:sym typeface="Calibri"/>
              </a:rPr>
              <a:t>1</a:t>
            </a:r>
            <a:r>
              <a:rPr lang="en-US" sz="1600">
                <a:solidFill>
                  <a:srgbClr val="FFFFFF"/>
                </a:solidFill>
                <a:latin typeface="Calibri"/>
                <a:ea typeface="Calibri"/>
                <a:cs typeface="Calibri"/>
                <a:sym typeface="Calibri"/>
              </a:rPr>
              <a:t>, </a:t>
            </a:r>
            <a:r>
              <a:rPr lang="en-US" sz="1600" u="sng">
                <a:solidFill>
                  <a:schemeClr val="hlink"/>
                </a:solidFill>
                <a:latin typeface="Calibri"/>
                <a:ea typeface="Calibri"/>
                <a:cs typeface="Calibri"/>
                <a:sym typeface="Calibri"/>
                <a:hlinkClick r:id="rId4"/>
              </a:rPr>
              <a:t>Grey A</a:t>
            </a:r>
            <a:r>
              <a:rPr baseline="30000" lang="en-US" sz="1600">
                <a:solidFill>
                  <a:srgbClr val="FFFFFF"/>
                </a:solidFill>
                <a:latin typeface="Calibri"/>
                <a:ea typeface="Calibri"/>
                <a:cs typeface="Calibri"/>
                <a:sym typeface="Calibri"/>
              </a:rPr>
              <a:t>2</a:t>
            </a:r>
            <a:r>
              <a:rPr lang="en-US" sz="1600">
                <a:solidFill>
                  <a:srgbClr val="FFFFFF"/>
                </a:solidFill>
                <a:latin typeface="Calibri"/>
                <a:ea typeface="Calibri"/>
                <a:cs typeface="Calibri"/>
                <a:sym typeface="Calibri"/>
              </a:rPr>
              <a:t>, </a:t>
            </a:r>
            <a:r>
              <a:rPr lang="en-US" sz="1600" u="sng">
                <a:solidFill>
                  <a:schemeClr val="hlink"/>
                </a:solidFill>
                <a:latin typeface="Calibri"/>
                <a:ea typeface="Calibri"/>
                <a:cs typeface="Calibri"/>
                <a:sym typeface="Calibri"/>
                <a:hlinkClick r:id="rId5"/>
              </a:rPr>
              <a:t>Avenell A</a:t>
            </a:r>
            <a:r>
              <a:rPr baseline="30000" lang="en-US" sz="1600">
                <a:solidFill>
                  <a:srgbClr val="FFFFFF"/>
                </a:solidFill>
                <a:latin typeface="Calibri"/>
                <a:ea typeface="Calibri"/>
                <a:cs typeface="Calibri"/>
                <a:sym typeface="Calibri"/>
              </a:rPr>
              <a:t>3</a:t>
            </a:r>
            <a:r>
              <a:rPr lang="en-US" sz="1600">
                <a:solidFill>
                  <a:srgbClr val="FFFFFF"/>
                </a:solidFill>
                <a:latin typeface="Calibri"/>
                <a:ea typeface="Calibri"/>
                <a:cs typeface="Calibri"/>
                <a:sym typeface="Calibri"/>
              </a:rPr>
              <a:t>. Effects of vitamin D supplementation on musculoskeletal health: a systematic review, meta-analysis, and trial sequential analysis. </a:t>
            </a:r>
            <a:r>
              <a:rPr lang="en-US" sz="1600" u="sng">
                <a:solidFill>
                  <a:schemeClr val="hlink"/>
                </a:solidFill>
                <a:latin typeface="Calibri"/>
                <a:ea typeface="Calibri"/>
                <a:cs typeface="Calibri"/>
                <a:sym typeface="Calibri"/>
                <a:hlinkClick r:id="rId6"/>
              </a:rPr>
              <a:t>Lancet Diabetes Endocrinol.</a:t>
            </a:r>
            <a:r>
              <a:rPr lang="en-US" sz="1600">
                <a:solidFill>
                  <a:srgbClr val="FFFFFF"/>
                </a:solidFill>
                <a:latin typeface="Calibri"/>
                <a:ea typeface="Calibri"/>
                <a:cs typeface="Calibri"/>
                <a:sym typeface="Calibri"/>
              </a:rPr>
              <a:t> 2018 Nov;6(11):847-858. doi: 10.1016/S2213-8587(18)30265-1. Epub 2018 Oct 4.</a:t>
            </a:r>
            <a:endParaRPr/>
          </a:p>
          <a:p>
            <a:pPr indent="-228600" lvl="0" marL="457200" rtl="0" algn="l">
              <a:lnSpc>
                <a:spcPct val="90000"/>
              </a:lnSpc>
              <a:spcBef>
                <a:spcPts val="1000"/>
              </a:spcBef>
              <a:spcAft>
                <a:spcPts val="0"/>
              </a:spcAft>
              <a:buClr>
                <a:srgbClr val="FFFFFF"/>
              </a:buClr>
              <a:buSzPts val="1600"/>
              <a:buFont typeface="Arial"/>
              <a:buChar char="•"/>
            </a:pPr>
            <a:r>
              <a:rPr lang="en-US" sz="1600">
                <a:solidFill>
                  <a:srgbClr val="FFFFFF"/>
                </a:solidFill>
                <a:latin typeface="Calibri"/>
                <a:ea typeface="Calibri"/>
                <a:cs typeface="Calibri"/>
                <a:sym typeface="Calibri"/>
              </a:rPr>
              <a:t>Martineau AR, Jolliffe DA, Greenberg L, et al. </a:t>
            </a:r>
            <a:r>
              <a:rPr b="1" lang="en-US" sz="1600">
                <a:solidFill>
                  <a:srgbClr val="FFFFFF"/>
                </a:solidFill>
                <a:latin typeface="Calibri"/>
                <a:ea typeface="Calibri"/>
                <a:cs typeface="Calibri"/>
                <a:sym typeface="Calibri"/>
              </a:rPr>
              <a:t>Vitamin D supplementation to prevent acute respiratory infections: individual participant data meta-analysis. </a:t>
            </a:r>
            <a:r>
              <a:rPr lang="en-US" sz="1600">
                <a:solidFill>
                  <a:srgbClr val="FFFFFF"/>
                </a:solidFill>
                <a:latin typeface="Calibri"/>
                <a:ea typeface="Calibri"/>
                <a:cs typeface="Calibri"/>
                <a:sym typeface="Calibri"/>
              </a:rPr>
              <a:t>Health Technol Assess. 2019 Jan;23(2):1-44. doi: 10.3310/hta23020. </a:t>
            </a:r>
            <a:r>
              <a:rPr i="1" lang="en-US" sz="1600">
                <a:solidFill>
                  <a:srgbClr val="FFFFFF"/>
                </a:solidFill>
                <a:latin typeface="Calibri"/>
                <a:ea typeface="Calibri"/>
                <a:cs typeface="Calibri"/>
                <a:sym typeface="Calibri"/>
              </a:rPr>
              <a:t>(Review) </a:t>
            </a:r>
            <a:r>
              <a:rPr lang="en-US" sz="1600" u="sng">
                <a:solidFill>
                  <a:schemeClr val="hlink"/>
                </a:solidFill>
                <a:latin typeface="Calibri"/>
                <a:ea typeface="Calibri"/>
                <a:cs typeface="Calibri"/>
                <a:sym typeface="Calibri"/>
                <a:hlinkClick r:id="rId7"/>
              </a:rPr>
              <a:t>PMID: 30675873</a:t>
            </a:r>
            <a:endParaRPr sz="1600">
              <a:solidFill>
                <a:srgbClr val="FFFFFF"/>
              </a:solidFill>
              <a:latin typeface="Calibri"/>
              <a:ea typeface="Calibri"/>
              <a:cs typeface="Calibri"/>
              <a:sym typeface="Calibri"/>
            </a:endParaRPr>
          </a:p>
          <a:p>
            <a:pPr indent="-228600" lvl="0" marL="457200" rtl="0" algn="l">
              <a:lnSpc>
                <a:spcPct val="90000"/>
              </a:lnSpc>
              <a:spcBef>
                <a:spcPts val="1000"/>
              </a:spcBef>
              <a:spcAft>
                <a:spcPts val="0"/>
              </a:spcAft>
              <a:buClr>
                <a:srgbClr val="FFFFFF"/>
              </a:buClr>
              <a:buSzPts val="1600"/>
              <a:buFont typeface="Arial"/>
              <a:buChar char="•"/>
            </a:pPr>
            <a:r>
              <a:rPr lang="en-US" sz="1600">
                <a:solidFill>
                  <a:srgbClr val="FFFFFF"/>
                </a:solidFill>
                <a:latin typeface="Calibri"/>
                <a:ea typeface="Calibri"/>
                <a:cs typeface="Calibri"/>
                <a:sym typeface="Calibri"/>
              </a:rPr>
              <a:t>À suivre : VITAL study,  DO-HEALTH study</a:t>
            </a:r>
            <a:endParaRPr/>
          </a:p>
        </p:txBody>
      </p:sp>
    </p:spTree>
  </p:cSld>
  <p:clrMapOvr>
    <a:masterClrMapping/>
  </p:clrMapOvr>
  <p:transition spd="slow">
    <p:fade thruBlk="1"/>
  </p:transition>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59" name="Shape 559"/>
        <p:cNvGrpSpPr/>
        <p:nvPr/>
      </p:nvGrpSpPr>
      <p:grpSpPr>
        <a:xfrm>
          <a:off x="0" y="0"/>
          <a:ext cx="0" cy="0"/>
          <a:chOff x="0" y="0"/>
          <a:chExt cx="0" cy="0"/>
        </a:xfrm>
      </p:grpSpPr>
      <p:sp>
        <p:nvSpPr>
          <p:cNvPr id="560" name="Google Shape;560;p68"/>
          <p:cNvSpPr txBox="1"/>
          <p:nvPr>
            <p:ph type="title"/>
          </p:nvPr>
        </p:nvSpPr>
        <p:spPr>
          <a:xfrm>
            <a:off x="2329642" y="0"/>
            <a:ext cx="7178120" cy="2019724"/>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lt1"/>
              </a:buClr>
              <a:buSzPts val="4000"/>
              <a:buFont typeface="Arial Narrow"/>
              <a:buNone/>
            </a:pPr>
            <a:r>
              <a:rPr lang="en-US"/>
              <a:t>Synthroïd en hypothyroïdie subclinique</a:t>
            </a:r>
            <a:endParaRPr/>
          </a:p>
        </p:txBody>
      </p:sp>
      <p:sp>
        <p:nvSpPr>
          <p:cNvPr id="561" name="Google Shape;561;p68"/>
          <p:cNvSpPr txBox="1"/>
          <p:nvPr>
            <p:ph idx="1" type="body"/>
          </p:nvPr>
        </p:nvSpPr>
        <p:spPr>
          <a:xfrm>
            <a:off x="2329642" y="2661145"/>
            <a:ext cx="7178120" cy="962388"/>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Arial Narrow"/>
              <a:buNone/>
            </a:pPr>
            <a:r>
              <a:rPr lang="en-US"/>
              <a:t>Numéro 7</a:t>
            </a:r>
            <a:endParaRPr/>
          </a:p>
        </p:txBody>
      </p:sp>
      <p:pic>
        <p:nvPicPr>
          <p:cNvPr id="562" name="Google Shape;562;p68"/>
          <p:cNvPicPr preferRelativeResize="0"/>
          <p:nvPr/>
        </p:nvPicPr>
        <p:blipFill rotWithShape="1">
          <a:blip r:embed="rId3">
            <a:alphaModFix/>
          </a:blip>
          <a:srcRect b="0" l="0" r="0" t="0"/>
          <a:stretch/>
        </p:blipFill>
        <p:spPr>
          <a:xfrm>
            <a:off x="3677282" y="3623533"/>
            <a:ext cx="2235200" cy="1778000"/>
          </a:xfrm>
          <a:prstGeom prst="rect">
            <a:avLst/>
          </a:prstGeom>
          <a:noFill/>
          <a:ln>
            <a:noFill/>
          </a:ln>
        </p:spPr>
      </p:pic>
    </p:spTree>
  </p:cSld>
  <p:clrMapOvr>
    <a:masterClrMapping/>
  </p:clrMapOvr>
  <p:transition spd="slow">
    <p:fade thruBlk="1"/>
  </p:transition>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66" name="Shape 566"/>
        <p:cNvGrpSpPr/>
        <p:nvPr/>
      </p:nvGrpSpPr>
      <p:grpSpPr>
        <a:xfrm>
          <a:off x="0" y="0"/>
          <a:ext cx="0" cy="0"/>
          <a:chOff x="0" y="0"/>
          <a:chExt cx="0" cy="0"/>
        </a:xfrm>
      </p:grpSpPr>
      <p:sp>
        <p:nvSpPr>
          <p:cNvPr id="567" name="Google Shape;567;p69"/>
          <p:cNvSpPr txBox="1"/>
          <p:nvPr>
            <p:ph type="title"/>
          </p:nvPr>
        </p:nvSpPr>
        <p:spPr>
          <a:xfrm>
            <a:off x="2194560" y="301984"/>
            <a:ext cx="9559291" cy="10160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3600"/>
              <a:buFont typeface="Arial Narrow"/>
              <a:buNone/>
            </a:pPr>
            <a:r>
              <a:t/>
            </a:r>
            <a:endParaRPr/>
          </a:p>
        </p:txBody>
      </p:sp>
      <p:sp>
        <p:nvSpPr>
          <p:cNvPr id="568" name="Google Shape;568;p69"/>
          <p:cNvSpPr txBox="1"/>
          <p:nvPr>
            <p:ph idx="1" type="body"/>
          </p:nvPr>
        </p:nvSpPr>
        <p:spPr>
          <a:xfrm>
            <a:off x="2194560" y="1930401"/>
            <a:ext cx="9559291" cy="3992773"/>
          </a:xfrm>
          <a:prstGeom prst="rect">
            <a:avLst/>
          </a:prstGeom>
          <a:noFill/>
          <a:ln>
            <a:noFill/>
          </a:ln>
        </p:spPr>
        <p:txBody>
          <a:bodyPr anchorCtr="0" anchor="t" bIns="45700" lIns="91425" spcFirstLastPara="1" rIns="91425" wrap="square" tIns="45700">
            <a:noAutofit/>
          </a:bodyPr>
          <a:lstStyle/>
          <a:p>
            <a:pPr indent="-457200" lvl="0" marL="457200" rtl="0" algn="l">
              <a:lnSpc>
                <a:spcPct val="80000"/>
              </a:lnSpc>
              <a:spcBef>
                <a:spcPts val="0"/>
              </a:spcBef>
              <a:spcAft>
                <a:spcPts val="0"/>
              </a:spcAft>
              <a:buClr>
                <a:schemeClr val="dk1"/>
              </a:buClr>
              <a:buSzPts val="2800"/>
              <a:buFont typeface="Noto Sans Symbols"/>
              <a:buChar char="▪"/>
            </a:pPr>
            <a:r>
              <a:rPr lang="en-US">
                <a:latin typeface="Calibri"/>
                <a:ea typeface="Calibri"/>
                <a:cs typeface="Calibri"/>
                <a:sym typeface="Calibri"/>
              </a:rPr>
              <a:t>Chez les patients avec </a:t>
            </a:r>
            <a:r>
              <a:rPr lang="en-US">
                <a:solidFill>
                  <a:srgbClr val="FF0000"/>
                </a:solidFill>
                <a:latin typeface="Calibri"/>
                <a:ea typeface="Calibri"/>
                <a:cs typeface="Calibri"/>
                <a:sym typeface="Calibri"/>
              </a:rPr>
              <a:t>TSH élevé mais T4 normal</a:t>
            </a:r>
            <a:r>
              <a:rPr lang="en-US">
                <a:latin typeface="Calibri"/>
                <a:ea typeface="Calibri"/>
                <a:cs typeface="Calibri"/>
                <a:sym typeface="Calibri"/>
              </a:rPr>
              <a:t>, traiter avec du synthroid n’a </a:t>
            </a:r>
            <a:r>
              <a:rPr b="1" lang="en-US">
                <a:solidFill>
                  <a:srgbClr val="FF0000"/>
                </a:solidFill>
                <a:latin typeface="Calibri"/>
                <a:ea typeface="Calibri"/>
                <a:cs typeface="Calibri"/>
                <a:sym typeface="Calibri"/>
              </a:rPr>
              <a:t>pas d’impact </a:t>
            </a:r>
            <a:r>
              <a:rPr lang="en-US">
                <a:latin typeface="Calibri"/>
                <a:ea typeface="Calibri"/>
                <a:cs typeface="Calibri"/>
                <a:sym typeface="Calibri"/>
              </a:rPr>
              <a:t>sur :</a:t>
            </a:r>
            <a:endParaRPr/>
          </a:p>
          <a:p>
            <a:pPr indent="-457200" lvl="1" marL="914400" rtl="0" algn="l">
              <a:lnSpc>
                <a:spcPct val="80000"/>
              </a:lnSpc>
              <a:spcBef>
                <a:spcPts val="500"/>
              </a:spcBef>
              <a:spcAft>
                <a:spcPts val="0"/>
              </a:spcAft>
              <a:buClr>
                <a:schemeClr val="dk1"/>
              </a:buClr>
              <a:buSzPts val="2800"/>
              <a:buChar char="▪"/>
            </a:pPr>
            <a:r>
              <a:rPr lang="en-US">
                <a:latin typeface="Calibri"/>
                <a:ea typeface="Calibri"/>
                <a:cs typeface="Calibri"/>
                <a:sym typeface="Calibri"/>
              </a:rPr>
              <a:t>La qualité de vie</a:t>
            </a:r>
            <a:endParaRPr/>
          </a:p>
          <a:p>
            <a:pPr indent="-457200" lvl="1" marL="914400" rtl="0" algn="l">
              <a:lnSpc>
                <a:spcPct val="80000"/>
              </a:lnSpc>
              <a:spcBef>
                <a:spcPts val="500"/>
              </a:spcBef>
              <a:spcAft>
                <a:spcPts val="0"/>
              </a:spcAft>
              <a:buClr>
                <a:schemeClr val="dk1"/>
              </a:buClr>
              <a:buSzPts val="2800"/>
              <a:buChar char="▪"/>
            </a:pPr>
            <a:r>
              <a:rPr lang="en-US">
                <a:latin typeface="Calibri"/>
                <a:ea typeface="Calibri"/>
                <a:cs typeface="Calibri"/>
                <a:sym typeface="Calibri"/>
              </a:rPr>
              <a:t>La fatigue</a:t>
            </a:r>
            <a:endParaRPr/>
          </a:p>
          <a:p>
            <a:pPr indent="-457200" lvl="1" marL="914400" rtl="0" algn="l">
              <a:lnSpc>
                <a:spcPct val="80000"/>
              </a:lnSpc>
              <a:spcBef>
                <a:spcPts val="500"/>
              </a:spcBef>
              <a:spcAft>
                <a:spcPts val="0"/>
              </a:spcAft>
              <a:buClr>
                <a:schemeClr val="dk1"/>
              </a:buClr>
              <a:buSzPts val="2800"/>
              <a:buChar char="▪"/>
            </a:pPr>
            <a:r>
              <a:rPr lang="en-US">
                <a:latin typeface="Calibri"/>
                <a:ea typeface="Calibri"/>
                <a:cs typeface="Calibri"/>
                <a:sym typeface="Calibri"/>
              </a:rPr>
              <a:t>Les symptômes thyroïdien</a:t>
            </a:r>
            <a:endParaRPr/>
          </a:p>
          <a:p>
            <a:pPr indent="-457200" lvl="1" marL="914400" rtl="0" algn="l">
              <a:lnSpc>
                <a:spcPct val="80000"/>
              </a:lnSpc>
              <a:spcBef>
                <a:spcPts val="500"/>
              </a:spcBef>
              <a:spcAft>
                <a:spcPts val="0"/>
              </a:spcAft>
              <a:buClr>
                <a:schemeClr val="dk1"/>
              </a:buClr>
              <a:buSzPts val="2800"/>
              <a:buChar char="▪"/>
            </a:pPr>
            <a:r>
              <a:rPr lang="en-US">
                <a:latin typeface="Calibri"/>
                <a:ea typeface="Calibri"/>
                <a:cs typeface="Calibri"/>
                <a:sym typeface="Calibri"/>
              </a:rPr>
              <a:t>Les symptômes dépressifs</a:t>
            </a:r>
            <a:endParaRPr/>
          </a:p>
          <a:p>
            <a:pPr indent="-457200" lvl="1" marL="914400" rtl="0" algn="l">
              <a:lnSpc>
                <a:spcPct val="80000"/>
              </a:lnSpc>
              <a:spcBef>
                <a:spcPts val="500"/>
              </a:spcBef>
              <a:spcAft>
                <a:spcPts val="0"/>
              </a:spcAft>
              <a:buClr>
                <a:schemeClr val="dk1"/>
              </a:buClr>
              <a:buSzPts val="2800"/>
              <a:buChar char="▪"/>
            </a:pPr>
            <a:r>
              <a:rPr lang="en-US">
                <a:latin typeface="Calibri"/>
                <a:ea typeface="Calibri"/>
                <a:cs typeface="Calibri"/>
                <a:sym typeface="Calibri"/>
              </a:rPr>
              <a:t>La tension artérielle</a:t>
            </a:r>
            <a:endParaRPr/>
          </a:p>
          <a:p>
            <a:pPr indent="-457200" lvl="0" marL="457200" rtl="0" algn="l">
              <a:lnSpc>
                <a:spcPct val="80000"/>
              </a:lnSpc>
              <a:spcBef>
                <a:spcPts val="1000"/>
              </a:spcBef>
              <a:spcAft>
                <a:spcPts val="0"/>
              </a:spcAft>
              <a:buClr>
                <a:schemeClr val="dk1"/>
              </a:buClr>
              <a:buSzPts val="2800"/>
              <a:buFont typeface="Noto Sans Symbols"/>
              <a:buChar char="▪"/>
            </a:pPr>
            <a:r>
              <a:rPr lang="en-US">
                <a:latin typeface="Calibri"/>
                <a:ea typeface="Calibri"/>
                <a:cs typeface="Calibri"/>
                <a:sym typeface="Calibri"/>
              </a:rPr>
              <a:t>Peu d’étude convaincante sur l’impact a/n du risque CV</a:t>
            </a:r>
            <a:endParaRPr/>
          </a:p>
          <a:p>
            <a:pPr indent="-457200" lvl="0" marL="457200" rtl="0" algn="l">
              <a:lnSpc>
                <a:spcPct val="80000"/>
              </a:lnSpc>
              <a:spcBef>
                <a:spcPts val="1000"/>
              </a:spcBef>
              <a:spcAft>
                <a:spcPts val="0"/>
              </a:spcAft>
              <a:buClr>
                <a:schemeClr val="dk1"/>
              </a:buClr>
              <a:buSzPts val="2800"/>
              <a:buFont typeface="Noto Sans Symbols"/>
              <a:buChar char="▪"/>
            </a:pPr>
            <a:r>
              <a:rPr b="1" lang="en-US">
                <a:latin typeface="Calibri"/>
                <a:ea typeface="Calibri"/>
                <a:cs typeface="Calibri"/>
                <a:sym typeface="Calibri"/>
              </a:rPr>
              <a:t>Peu de patients avec TSH &gt; 10</a:t>
            </a:r>
            <a:endParaRPr/>
          </a:p>
          <a:p>
            <a:pPr indent="0" lvl="0" marL="0" rtl="0" algn="l">
              <a:lnSpc>
                <a:spcPct val="80000"/>
              </a:lnSpc>
              <a:spcBef>
                <a:spcPts val="1000"/>
              </a:spcBef>
              <a:spcAft>
                <a:spcPts val="0"/>
              </a:spcAft>
              <a:buClr>
                <a:schemeClr val="dk1"/>
              </a:buClr>
              <a:buSzPts val="2800"/>
              <a:buNone/>
            </a:pPr>
            <a:r>
              <a:t/>
            </a:r>
            <a:endParaRPr/>
          </a:p>
          <a:p>
            <a:pPr indent="-279400" lvl="1" marL="914400" rtl="0" algn="l">
              <a:lnSpc>
                <a:spcPct val="80000"/>
              </a:lnSpc>
              <a:spcBef>
                <a:spcPts val="500"/>
              </a:spcBef>
              <a:spcAft>
                <a:spcPts val="0"/>
              </a:spcAft>
              <a:buClr>
                <a:schemeClr val="dk1"/>
              </a:buClr>
              <a:buSzPts val="2800"/>
              <a:buNone/>
            </a:pPr>
            <a:r>
              <a:t/>
            </a:r>
            <a:endParaRPr/>
          </a:p>
        </p:txBody>
      </p:sp>
      <p:pic>
        <p:nvPicPr>
          <p:cNvPr id="569" name="Google Shape;569;p69"/>
          <p:cNvPicPr preferRelativeResize="0"/>
          <p:nvPr/>
        </p:nvPicPr>
        <p:blipFill rotWithShape="1">
          <a:blip r:embed="rId3">
            <a:alphaModFix/>
          </a:blip>
          <a:srcRect b="0" l="0" r="0" t="0"/>
          <a:stretch/>
        </p:blipFill>
        <p:spPr>
          <a:xfrm>
            <a:off x="7156938" y="-18447"/>
            <a:ext cx="5035062" cy="1939547"/>
          </a:xfrm>
          <a:prstGeom prst="rect">
            <a:avLst/>
          </a:prstGeom>
          <a:noFill/>
          <a:ln>
            <a:noFill/>
          </a:ln>
        </p:spPr>
      </p:pic>
    </p:spTree>
  </p:cSld>
  <p:clrMapOvr>
    <a:masterClrMapping/>
  </p:clrMapOvr>
  <p:transition spd="slow">
    <p:fade thruBlk="1"/>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8" name="Shape 208"/>
        <p:cNvGrpSpPr/>
        <p:nvPr/>
      </p:nvGrpSpPr>
      <p:grpSpPr>
        <a:xfrm>
          <a:off x="0" y="0"/>
          <a:ext cx="0" cy="0"/>
          <a:chOff x="0" y="0"/>
          <a:chExt cx="0" cy="0"/>
        </a:xfrm>
      </p:grpSpPr>
      <p:sp>
        <p:nvSpPr>
          <p:cNvPr id="209" name="Google Shape;209;p34"/>
          <p:cNvSpPr txBox="1"/>
          <p:nvPr>
            <p:ph idx="1" type="body"/>
          </p:nvPr>
        </p:nvSpPr>
        <p:spPr>
          <a:xfrm>
            <a:off x="1987062" y="1988841"/>
            <a:ext cx="9869578" cy="4525433"/>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3200"/>
              <a:buNone/>
            </a:pPr>
            <a:r>
              <a:rPr b="1" lang="en-US" sz="3200"/>
              <a:t>Au terme de cette séance plénière, le participant pourra :</a:t>
            </a:r>
            <a:endParaRPr sz="3200"/>
          </a:p>
          <a:p>
            <a:pPr indent="-228600" lvl="1" marL="685800" rtl="0" algn="l">
              <a:lnSpc>
                <a:spcPct val="90000"/>
              </a:lnSpc>
              <a:spcBef>
                <a:spcPts val="500"/>
              </a:spcBef>
              <a:spcAft>
                <a:spcPts val="0"/>
              </a:spcAft>
              <a:buClr>
                <a:schemeClr val="dk1"/>
              </a:buClr>
              <a:buSzPts val="2800"/>
              <a:buChar char="•"/>
            </a:pPr>
            <a:r>
              <a:rPr lang="en-US" sz="2800"/>
              <a:t>cibler les pratiques peu utiles pour nos patients </a:t>
            </a:r>
            <a:endParaRPr/>
          </a:p>
          <a:p>
            <a:pPr indent="-228600" lvl="1" marL="685800" rtl="0" algn="l">
              <a:lnSpc>
                <a:spcPct val="90000"/>
              </a:lnSpc>
              <a:spcBef>
                <a:spcPts val="500"/>
              </a:spcBef>
              <a:spcAft>
                <a:spcPts val="0"/>
              </a:spcAft>
              <a:buClr>
                <a:schemeClr val="dk1"/>
              </a:buClr>
              <a:buSzPts val="2800"/>
              <a:buChar char="•"/>
            </a:pPr>
            <a:r>
              <a:rPr lang="en-US" sz="2800"/>
              <a:t>déprescrire les médicaments dans les situations où les données probantes n’appuient pas leur utilisation </a:t>
            </a:r>
            <a:endParaRPr/>
          </a:p>
          <a:p>
            <a:pPr indent="-228600" lvl="1" marL="685800" rtl="0" algn="l">
              <a:lnSpc>
                <a:spcPct val="90000"/>
              </a:lnSpc>
              <a:spcBef>
                <a:spcPts val="500"/>
              </a:spcBef>
              <a:spcAft>
                <a:spcPts val="0"/>
              </a:spcAft>
              <a:buClr>
                <a:schemeClr val="dk1"/>
              </a:buClr>
              <a:buSzPts val="2800"/>
              <a:buChar char="•"/>
            </a:pPr>
            <a:r>
              <a:rPr lang="en-US" sz="2800"/>
              <a:t>se sensibiliser au coût des médicaments les plus prescrits </a:t>
            </a:r>
            <a:endParaRPr sz="2800"/>
          </a:p>
        </p:txBody>
      </p:sp>
      <p:sp>
        <p:nvSpPr>
          <p:cNvPr id="210" name="Google Shape;210;p34"/>
          <p:cNvSpPr txBox="1"/>
          <p:nvPr>
            <p:ph type="title"/>
          </p:nvPr>
        </p:nvSpPr>
        <p:spPr>
          <a:xfrm>
            <a:off x="1987062" y="275167"/>
            <a:ext cx="9595338" cy="11430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Calibri"/>
              <a:buNone/>
            </a:pPr>
            <a:r>
              <a:rPr lang="en-US"/>
              <a:t>Objectifs</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74" name="Shape 574"/>
        <p:cNvGrpSpPr/>
        <p:nvPr/>
      </p:nvGrpSpPr>
      <p:grpSpPr>
        <a:xfrm>
          <a:off x="0" y="0"/>
          <a:ext cx="0" cy="0"/>
          <a:chOff x="0" y="0"/>
          <a:chExt cx="0" cy="0"/>
        </a:xfrm>
      </p:grpSpPr>
      <p:sp>
        <p:nvSpPr>
          <p:cNvPr id="575" name="Google Shape;575;p70"/>
          <p:cNvSpPr/>
          <p:nvPr/>
        </p:nvSpPr>
        <p:spPr>
          <a:xfrm flipH="1" rot="10800000">
            <a:off x="-1" y="-1"/>
            <a:ext cx="4403709" cy="6858001"/>
          </a:xfrm>
          <a:custGeom>
            <a:rect b="b" l="l" r="r" t="t"/>
            <a:pathLst>
              <a:path extrusionOk="0" h="6858001" w="4403709">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solidFill>
            <a:srgbClr val="41414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000000"/>
              </a:solidFill>
              <a:latin typeface="Calibri"/>
              <a:ea typeface="Calibri"/>
              <a:cs typeface="Calibri"/>
              <a:sym typeface="Calibri"/>
            </a:endParaRPr>
          </a:p>
        </p:txBody>
      </p:sp>
      <p:grpSp>
        <p:nvGrpSpPr>
          <p:cNvPr id="576" name="Google Shape;576;p70"/>
          <p:cNvGrpSpPr/>
          <p:nvPr/>
        </p:nvGrpSpPr>
        <p:grpSpPr>
          <a:xfrm>
            <a:off x="3315292" y="0"/>
            <a:ext cx="2436813" cy="6858001"/>
            <a:chOff x="1320800" y="0"/>
            <a:chExt cx="2436813" cy="6858001"/>
          </a:xfrm>
        </p:grpSpPr>
        <p:sp>
          <p:nvSpPr>
            <p:cNvPr id="577" name="Google Shape;577;p70"/>
            <p:cNvSpPr/>
            <p:nvPr/>
          </p:nvSpPr>
          <p:spPr>
            <a:xfrm>
              <a:off x="1627188" y="0"/>
              <a:ext cx="1122363" cy="5329238"/>
            </a:xfrm>
            <a:custGeom>
              <a:rect b="b" l="l" r="r" t="t"/>
              <a:pathLst>
                <a:path extrusionOk="0" h="3357" w="707">
                  <a:moveTo>
                    <a:pt x="0" y="3330"/>
                  </a:moveTo>
                  <a:lnTo>
                    <a:pt x="156" y="3357"/>
                  </a:lnTo>
                  <a:lnTo>
                    <a:pt x="707" y="0"/>
                  </a:lnTo>
                  <a:lnTo>
                    <a:pt x="547" y="0"/>
                  </a:lnTo>
                  <a:lnTo>
                    <a:pt x="0" y="3330"/>
                  </a:lnTo>
                  <a:close/>
                </a:path>
              </a:pathLst>
            </a:custGeom>
            <a:solidFill>
              <a:schemeClr val="accent1"/>
            </a:solidFill>
            <a:ln>
              <a:noFill/>
            </a:ln>
          </p:spPr>
        </p:sp>
        <p:sp>
          <p:nvSpPr>
            <p:cNvPr id="578" name="Google Shape;578;p70"/>
            <p:cNvSpPr/>
            <p:nvPr/>
          </p:nvSpPr>
          <p:spPr>
            <a:xfrm>
              <a:off x="1320800" y="0"/>
              <a:ext cx="1117600" cy="5276850"/>
            </a:xfrm>
            <a:custGeom>
              <a:rect b="b" l="l" r="r" t="t"/>
              <a:pathLst>
                <a:path extrusionOk="0" h="3324" w="704">
                  <a:moveTo>
                    <a:pt x="704" y="0"/>
                  </a:moveTo>
                  <a:lnTo>
                    <a:pt x="545" y="0"/>
                  </a:lnTo>
                  <a:lnTo>
                    <a:pt x="0" y="3300"/>
                  </a:lnTo>
                  <a:lnTo>
                    <a:pt x="157" y="3324"/>
                  </a:lnTo>
                  <a:lnTo>
                    <a:pt x="704" y="0"/>
                  </a:lnTo>
                  <a:close/>
                </a:path>
              </a:pathLst>
            </a:custGeom>
            <a:solidFill>
              <a:srgbClr val="595959"/>
            </a:solidFill>
            <a:ln>
              <a:noFill/>
            </a:ln>
          </p:spPr>
        </p:sp>
        <p:sp>
          <p:nvSpPr>
            <p:cNvPr id="579" name="Google Shape;579;p70"/>
            <p:cNvSpPr/>
            <p:nvPr/>
          </p:nvSpPr>
          <p:spPr>
            <a:xfrm>
              <a:off x="1320800" y="5238750"/>
              <a:ext cx="1228725" cy="1619250"/>
            </a:xfrm>
            <a:custGeom>
              <a:rect b="b" l="l" r="r" t="t"/>
              <a:pathLst>
                <a:path extrusionOk="0" h="1020" w="774">
                  <a:moveTo>
                    <a:pt x="0" y="0"/>
                  </a:moveTo>
                  <a:lnTo>
                    <a:pt x="740" y="1020"/>
                  </a:lnTo>
                  <a:lnTo>
                    <a:pt x="774" y="1020"/>
                  </a:lnTo>
                  <a:lnTo>
                    <a:pt x="0" y="0"/>
                  </a:lnTo>
                  <a:close/>
                </a:path>
              </a:pathLst>
            </a:custGeom>
            <a:solidFill>
              <a:srgbClr val="262626"/>
            </a:solidFill>
            <a:ln>
              <a:noFill/>
            </a:ln>
          </p:spPr>
        </p:sp>
        <p:sp>
          <p:nvSpPr>
            <p:cNvPr id="580" name="Google Shape;580;p70"/>
            <p:cNvSpPr/>
            <p:nvPr/>
          </p:nvSpPr>
          <p:spPr>
            <a:xfrm>
              <a:off x="1627188" y="5291138"/>
              <a:ext cx="1495425" cy="1566863"/>
            </a:xfrm>
            <a:custGeom>
              <a:rect b="b" l="l" r="r" t="t"/>
              <a:pathLst>
                <a:path extrusionOk="0" h="987" w="942">
                  <a:moveTo>
                    <a:pt x="0" y="0"/>
                  </a:moveTo>
                  <a:lnTo>
                    <a:pt x="909" y="987"/>
                  </a:lnTo>
                  <a:lnTo>
                    <a:pt x="942" y="987"/>
                  </a:lnTo>
                  <a:lnTo>
                    <a:pt x="0" y="0"/>
                  </a:lnTo>
                  <a:close/>
                </a:path>
              </a:pathLst>
            </a:custGeom>
            <a:solidFill>
              <a:srgbClr val="1E4E79"/>
            </a:solidFill>
            <a:ln>
              <a:noFill/>
            </a:ln>
          </p:spPr>
        </p:sp>
        <p:sp>
          <p:nvSpPr>
            <p:cNvPr id="581" name="Google Shape;581;p70"/>
            <p:cNvSpPr/>
            <p:nvPr/>
          </p:nvSpPr>
          <p:spPr>
            <a:xfrm>
              <a:off x="1627188" y="5286375"/>
              <a:ext cx="2130425" cy="1571625"/>
            </a:xfrm>
            <a:custGeom>
              <a:rect b="b" l="l" r="r" t="t"/>
              <a:pathLst>
                <a:path extrusionOk="0" h="990" w="1342">
                  <a:moveTo>
                    <a:pt x="0" y="3"/>
                  </a:moveTo>
                  <a:lnTo>
                    <a:pt x="942" y="990"/>
                  </a:lnTo>
                  <a:lnTo>
                    <a:pt x="1342" y="990"/>
                  </a:lnTo>
                  <a:lnTo>
                    <a:pt x="156" y="27"/>
                  </a:lnTo>
                  <a:lnTo>
                    <a:pt x="0" y="0"/>
                  </a:lnTo>
                  <a:lnTo>
                    <a:pt x="0" y="3"/>
                  </a:lnTo>
                  <a:close/>
                </a:path>
              </a:pathLst>
            </a:custGeom>
            <a:solidFill>
              <a:srgbClr val="2E75B5"/>
            </a:solidFill>
            <a:ln>
              <a:noFill/>
            </a:ln>
          </p:spPr>
        </p:sp>
        <p:sp>
          <p:nvSpPr>
            <p:cNvPr id="582" name="Google Shape;582;p70"/>
            <p:cNvSpPr/>
            <p:nvPr/>
          </p:nvSpPr>
          <p:spPr>
            <a:xfrm>
              <a:off x="1320800" y="5238750"/>
              <a:ext cx="1695450" cy="1619250"/>
            </a:xfrm>
            <a:custGeom>
              <a:rect b="b" l="l" r="r" t="t"/>
              <a:pathLst>
                <a:path extrusionOk="0" h="1020" w="1068">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sp>
        <p:nvSpPr>
          <p:cNvPr id="583" name="Google Shape;583;p70"/>
          <p:cNvSpPr txBox="1"/>
          <p:nvPr>
            <p:ph type="title"/>
          </p:nvPr>
        </p:nvSpPr>
        <p:spPr>
          <a:xfrm>
            <a:off x="535020" y="685800"/>
            <a:ext cx="2780271" cy="51054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FFFFFF"/>
              </a:buClr>
              <a:buSzPts val="4000"/>
              <a:buFont typeface="Calibri"/>
              <a:buNone/>
            </a:pPr>
            <a:r>
              <a:rPr lang="en-US" sz="4000">
                <a:solidFill>
                  <a:srgbClr val="FFFFFF"/>
                </a:solidFill>
                <a:latin typeface="Calibri"/>
                <a:ea typeface="Calibri"/>
                <a:cs typeface="Calibri"/>
                <a:sym typeface="Calibri"/>
              </a:rPr>
              <a:t>Aspects pratiques</a:t>
            </a:r>
            <a:endParaRPr/>
          </a:p>
        </p:txBody>
      </p:sp>
      <p:grpSp>
        <p:nvGrpSpPr>
          <p:cNvPr id="584" name="Google Shape;584;p70"/>
          <p:cNvGrpSpPr/>
          <p:nvPr/>
        </p:nvGrpSpPr>
        <p:grpSpPr>
          <a:xfrm>
            <a:off x="5010150" y="967091"/>
            <a:ext cx="6492875" cy="4542816"/>
            <a:chOff x="0" y="281291"/>
            <a:chExt cx="6492875" cy="4542816"/>
          </a:xfrm>
        </p:grpSpPr>
        <p:sp>
          <p:nvSpPr>
            <p:cNvPr id="585" name="Google Shape;585;p70"/>
            <p:cNvSpPr/>
            <p:nvPr/>
          </p:nvSpPr>
          <p:spPr>
            <a:xfrm>
              <a:off x="0" y="281291"/>
              <a:ext cx="6492875" cy="1233179"/>
            </a:xfrm>
            <a:prstGeom prst="roundRect">
              <a:avLst>
                <a:gd fmla="val 16667" name="adj"/>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6" name="Google Shape;586;p70"/>
            <p:cNvSpPr txBox="1"/>
            <p:nvPr/>
          </p:nvSpPr>
          <p:spPr>
            <a:xfrm>
              <a:off x="60199" y="341490"/>
              <a:ext cx="6372477" cy="1112781"/>
            </a:xfrm>
            <a:prstGeom prst="rect">
              <a:avLst/>
            </a:prstGeom>
            <a:noFill/>
            <a:ln>
              <a:noFill/>
            </a:ln>
          </p:spPr>
          <p:txBody>
            <a:bodyPr anchorCtr="0" anchor="ctr" bIns="118100" lIns="118100" spcFirstLastPara="1" rIns="118100" wrap="square" tIns="118100">
              <a:noAutofit/>
            </a:bodyPr>
            <a:lstStyle/>
            <a:p>
              <a:pPr indent="0" lvl="0" marL="0" marR="0" rtl="0" algn="l">
                <a:lnSpc>
                  <a:spcPct val="90000"/>
                </a:lnSpc>
                <a:spcBef>
                  <a:spcPts val="0"/>
                </a:spcBef>
                <a:spcAft>
                  <a:spcPts val="0"/>
                </a:spcAft>
                <a:buClr>
                  <a:schemeClr val="lt1"/>
                </a:buClr>
                <a:buSzPts val="3100"/>
                <a:buFont typeface="Calibri"/>
                <a:buNone/>
              </a:pPr>
              <a:r>
                <a:rPr lang="en-US" sz="3100">
                  <a:solidFill>
                    <a:schemeClr val="lt1"/>
                  </a:solidFill>
                  <a:latin typeface="Calibri"/>
                  <a:ea typeface="Calibri"/>
                  <a:cs typeface="Calibri"/>
                  <a:sym typeface="Calibri"/>
                </a:rPr>
                <a:t>Hypothyroïdie subclinique = </a:t>
              </a:r>
              <a:r>
                <a:rPr b="1" lang="en-US" sz="3100">
                  <a:solidFill>
                    <a:srgbClr val="C00000"/>
                  </a:solidFill>
                  <a:latin typeface="Calibri"/>
                  <a:ea typeface="Calibri"/>
                  <a:cs typeface="Calibri"/>
                  <a:sym typeface="Calibri"/>
                </a:rPr>
                <a:t>fréquent</a:t>
              </a:r>
              <a:r>
                <a:rPr lang="en-US" sz="3100">
                  <a:solidFill>
                    <a:schemeClr val="lt1"/>
                  </a:solidFill>
                  <a:latin typeface="Calibri"/>
                  <a:ea typeface="Calibri"/>
                  <a:cs typeface="Calibri"/>
                  <a:sym typeface="Calibri"/>
                </a:rPr>
                <a:t> (4.5 à 8.5% de la population)</a:t>
              </a:r>
              <a:endParaRPr sz="3100">
                <a:solidFill>
                  <a:schemeClr val="lt1"/>
                </a:solidFill>
                <a:latin typeface="Calibri"/>
                <a:ea typeface="Calibri"/>
                <a:cs typeface="Calibri"/>
                <a:sym typeface="Calibri"/>
              </a:endParaRPr>
            </a:p>
          </p:txBody>
        </p:sp>
        <p:sp>
          <p:nvSpPr>
            <p:cNvPr id="587" name="Google Shape;587;p70"/>
            <p:cNvSpPr/>
            <p:nvPr/>
          </p:nvSpPr>
          <p:spPr>
            <a:xfrm>
              <a:off x="0" y="1514471"/>
              <a:ext cx="6492875" cy="753997"/>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8" name="Google Shape;588;p70"/>
            <p:cNvSpPr txBox="1"/>
            <p:nvPr/>
          </p:nvSpPr>
          <p:spPr>
            <a:xfrm>
              <a:off x="0" y="1514471"/>
              <a:ext cx="6492875" cy="753997"/>
            </a:xfrm>
            <a:prstGeom prst="rect">
              <a:avLst/>
            </a:prstGeom>
            <a:noFill/>
            <a:ln>
              <a:noFill/>
            </a:ln>
          </p:spPr>
          <p:txBody>
            <a:bodyPr anchorCtr="0" anchor="t" bIns="39350" lIns="206125" spcFirstLastPara="1" rIns="220450" wrap="square" tIns="39350">
              <a:noAutofit/>
            </a:bodyPr>
            <a:lstStyle/>
            <a:p>
              <a:pPr indent="-228600" lvl="1" marL="228600" marR="0" rtl="0" algn="l">
                <a:lnSpc>
                  <a:spcPct val="90000"/>
                </a:lnSpc>
                <a:spcBef>
                  <a:spcPts val="0"/>
                </a:spcBef>
                <a:spcAft>
                  <a:spcPts val="0"/>
                </a:spcAft>
                <a:buClr>
                  <a:schemeClr val="dk1"/>
                </a:buClr>
                <a:buSzPts val="2400"/>
                <a:buFont typeface="Calibri"/>
                <a:buChar char="•"/>
              </a:pPr>
              <a:r>
                <a:rPr b="0" i="0" lang="en-US" sz="2400" u="none" cap="none" strike="noStrike">
                  <a:solidFill>
                    <a:schemeClr val="dk1"/>
                  </a:solidFill>
                  <a:latin typeface="Calibri"/>
                  <a:ea typeface="Calibri"/>
                  <a:cs typeface="Calibri"/>
                  <a:sym typeface="Calibri"/>
                </a:rPr>
                <a:t>TSH augmente avec l’âge = amène </a:t>
              </a:r>
              <a:r>
                <a:rPr b="1" i="0" lang="en-US" sz="2400" u="none" cap="none" strike="noStrike">
                  <a:solidFill>
                    <a:srgbClr val="C00000"/>
                  </a:solidFill>
                  <a:latin typeface="Calibri"/>
                  <a:ea typeface="Calibri"/>
                  <a:cs typeface="Calibri"/>
                  <a:sym typeface="Calibri"/>
                </a:rPr>
                <a:t>surestimation</a:t>
              </a:r>
              <a:r>
                <a:rPr b="0" i="0" lang="en-US" sz="2400" u="none" cap="none" strike="noStrike">
                  <a:solidFill>
                    <a:schemeClr val="dk1"/>
                  </a:solidFill>
                  <a:latin typeface="Calibri"/>
                  <a:ea typeface="Calibri"/>
                  <a:cs typeface="Calibri"/>
                  <a:sym typeface="Calibri"/>
                </a:rPr>
                <a:t> (ad 15% des &gt; 65 ans)</a:t>
              </a:r>
              <a:endParaRPr b="0" i="0" sz="2400" u="none" cap="none" strike="noStrike">
                <a:solidFill>
                  <a:schemeClr val="dk1"/>
                </a:solidFill>
                <a:latin typeface="Calibri"/>
                <a:ea typeface="Calibri"/>
                <a:cs typeface="Calibri"/>
                <a:sym typeface="Calibri"/>
              </a:endParaRPr>
            </a:p>
          </p:txBody>
        </p:sp>
        <p:sp>
          <p:nvSpPr>
            <p:cNvPr id="589" name="Google Shape;589;p70"/>
            <p:cNvSpPr/>
            <p:nvPr/>
          </p:nvSpPr>
          <p:spPr>
            <a:xfrm>
              <a:off x="0" y="2268468"/>
              <a:ext cx="6492875" cy="1233179"/>
            </a:xfrm>
            <a:prstGeom prst="roundRect">
              <a:avLst>
                <a:gd fmla="val 16667" name="adj"/>
              </a:avLst>
            </a:prstGeom>
            <a:solidFill>
              <a:srgbClr val="44B78C"/>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0" name="Google Shape;590;p70"/>
            <p:cNvSpPr txBox="1"/>
            <p:nvPr/>
          </p:nvSpPr>
          <p:spPr>
            <a:xfrm>
              <a:off x="60199" y="2328667"/>
              <a:ext cx="6372477" cy="1112781"/>
            </a:xfrm>
            <a:prstGeom prst="rect">
              <a:avLst/>
            </a:prstGeom>
            <a:noFill/>
            <a:ln>
              <a:noFill/>
            </a:ln>
          </p:spPr>
          <p:txBody>
            <a:bodyPr anchorCtr="0" anchor="ctr" bIns="118100" lIns="118100" spcFirstLastPara="1" rIns="118100" wrap="square" tIns="118100">
              <a:noAutofit/>
            </a:bodyPr>
            <a:lstStyle/>
            <a:p>
              <a:pPr indent="0" lvl="0" marL="0" marR="0" rtl="0" algn="l">
                <a:lnSpc>
                  <a:spcPct val="90000"/>
                </a:lnSpc>
                <a:spcBef>
                  <a:spcPts val="0"/>
                </a:spcBef>
                <a:spcAft>
                  <a:spcPts val="0"/>
                </a:spcAft>
                <a:buClr>
                  <a:schemeClr val="lt1"/>
                </a:buClr>
                <a:buSzPts val="3100"/>
                <a:buFont typeface="Calibri"/>
                <a:buNone/>
              </a:pPr>
              <a:r>
                <a:rPr lang="en-US" sz="3100">
                  <a:solidFill>
                    <a:schemeClr val="lt1"/>
                  </a:solidFill>
                  <a:latin typeface="Calibri"/>
                  <a:ea typeface="Calibri"/>
                  <a:cs typeface="Calibri"/>
                  <a:sym typeface="Calibri"/>
                </a:rPr>
                <a:t>Coût : 10$ pour le mois</a:t>
              </a:r>
              <a:endParaRPr sz="3100">
                <a:solidFill>
                  <a:schemeClr val="lt1"/>
                </a:solidFill>
                <a:latin typeface="Calibri"/>
                <a:ea typeface="Calibri"/>
                <a:cs typeface="Calibri"/>
                <a:sym typeface="Calibri"/>
              </a:endParaRPr>
            </a:p>
          </p:txBody>
        </p:sp>
        <p:sp>
          <p:nvSpPr>
            <p:cNvPr id="591" name="Google Shape;591;p70"/>
            <p:cNvSpPr/>
            <p:nvPr/>
          </p:nvSpPr>
          <p:spPr>
            <a:xfrm>
              <a:off x="0" y="3590928"/>
              <a:ext cx="6492875" cy="1233179"/>
            </a:xfrm>
            <a:prstGeom prst="roundRect">
              <a:avLst>
                <a:gd fmla="val 16667" name="adj"/>
              </a:avLst>
            </a:prstGeom>
            <a:solidFill>
              <a:srgbClr val="6FAA47"/>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2" name="Google Shape;592;p70"/>
            <p:cNvSpPr txBox="1"/>
            <p:nvPr/>
          </p:nvSpPr>
          <p:spPr>
            <a:xfrm>
              <a:off x="60199" y="3651127"/>
              <a:ext cx="6372477" cy="1112781"/>
            </a:xfrm>
            <a:prstGeom prst="rect">
              <a:avLst/>
            </a:prstGeom>
            <a:noFill/>
            <a:ln>
              <a:noFill/>
            </a:ln>
          </p:spPr>
          <p:txBody>
            <a:bodyPr anchorCtr="0" anchor="ctr" bIns="118100" lIns="118100" spcFirstLastPara="1" rIns="118100" wrap="square" tIns="118100">
              <a:noAutofit/>
            </a:bodyPr>
            <a:lstStyle/>
            <a:p>
              <a:pPr indent="0" lvl="0" marL="0" marR="0" rtl="0" algn="l">
                <a:lnSpc>
                  <a:spcPct val="90000"/>
                </a:lnSpc>
                <a:spcBef>
                  <a:spcPts val="0"/>
                </a:spcBef>
                <a:spcAft>
                  <a:spcPts val="0"/>
                </a:spcAft>
                <a:buClr>
                  <a:schemeClr val="lt1"/>
                </a:buClr>
                <a:buSzPts val="3100"/>
                <a:buFont typeface="Calibri"/>
                <a:buNone/>
              </a:pPr>
              <a:r>
                <a:rPr lang="en-US" sz="3100">
                  <a:solidFill>
                    <a:schemeClr val="lt1"/>
                  </a:solidFill>
                  <a:latin typeface="Calibri"/>
                  <a:ea typeface="Calibri"/>
                  <a:cs typeface="Calibri"/>
                  <a:sym typeface="Calibri"/>
                </a:rPr>
                <a:t>Grande variabilité biologique de la TSH (+/- 50%)</a:t>
              </a:r>
              <a:endParaRPr sz="3100">
                <a:solidFill>
                  <a:schemeClr val="lt1"/>
                </a:solidFill>
                <a:latin typeface="Calibri"/>
                <a:ea typeface="Calibri"/>
                <a:cs typeface="Calibri"/>
                <a:sym typeface="Calibri"/>
              </a:endParaRPr>
            </a:p>
          </p:txBody>
        </p:sp>
      </p:grpSp>
    </p:spTree>
  </p:cSld>
  <p:clrMapOvr>
    <a:masterClrMapping/>
  </p:clrMapOvr>
  <p:transition spd="slow">
    <p:fade thruBlk="1"/>
  </p:transition>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97" name="Shape 597"/>
        <p:cNvGrpSpPr/>
        <p:nvPr/>
      </p:nvGrpSpPr>
      <p:grpSpPr>
        <a:xfrm>
          <a:off x="0" y="0"/>
          <a:ext cx="0" cy="0"/>
          <a:chOff x="0" y="0"/>
          <a:chExt cx="0" cy="0"/>
        </a:xfrm>
      </p:grpSpPr>
      <p:sp>
        <p:nvSpPr>
          <p:cNvPr id="598" name="Google Shape;598;p71"/>
          <p:cNvSpPr txBox="1"/>
          <p:nvPr>
            <p:ph type="title"/>
          </p:nvPr>
        </p:nvSpPr>
        <p:spPr>
          <a:xfrm>
            <a:off x="2194560" y="301984"/>
            <a:ext cx="9559291" cy="10160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3600"/>
              <a:buFont typeface="Arial Narrow"/>
              <a:buNone/>
            </a:pPr>
            <a:r>
              <a:rPr lang="en-US"/>
              <a:t>Alternatives</a:t>
            </a:r>
            <a:endParaRPr/>
          </a:p>
        </p:txBody>
      </p:sp>
      <p:sp>
        <p:nvSpPr>
          <p:cNvPr id="599" name="Google Shape;599;p71"/>
          <p:cNvSpPr txBox="1"/>
          <p:nvPr>
            <p:ph idx="1" type="body"/>
          </p:nvPr>
        </p:nvSpPr>
        <p:spPr>
          <a:xfrm>
            <a:off x="2194560" y="1930401"/>
            <a:ext cx="9559291" cy="3992773"/>
          </a:xfrm>
          <a:prstGeom prst="rect">
            <a:avLst/>
          </a:prstGeom>
          <a:noFill/>
          <a:ln>
            <a:noFill/>
          </a:ln>
        </p:spPr>
        <p:txBody>
          <a:bodyPr anchorCtr="0" anchor="t" bIns="45700" lIns="91425" spcFirstLastPara="1" rIns="91425" wrap="square" tIns="45700">
            <a:noAutofit/>
          </a:bodyPr>
          <a:lstStyle/>
          <a:p>
            <a:pPr indent="-457200" lvl="0" marL="457200" rtl="0" algn="l">
              <a:lnSpc>
                <a:spcPct val="90000"/>
              </a:lnSpc>
              <a:spcBef>
                <a:spcPts val="0"/>
              </a:spcBef>
              <a:spcAft>
                <a:spcPts val="0"/>
              </a:spcAft>
              <a:buClr>
                <a:srgbClr val="FF0000"/>
              </a:buClr>
              <a:buSzPts val="2800"/>
              <a:buFont typeface="Noto Sans Symbols"/>
              <a:buChar char="▪"/>
            </a:pPr>
            <a:r>
              <a:rPr b="1" lang="en-US">
                <a:solidFill>
                  <a:srgbClr val="FF0000"/>
                </a:solidFill>
                <a:latin typeface="Calibri"/>
                <a:ea typeface="Calibri"/>
                <a:cs typeface="Calibri"/>
                <a:sym typeface="Calibri"/>
              </a:rPr>
              <a:t>Observer les symptômes </a:t>
            </a:r>
            <a:endParaRPr/>
          </a:p>
          <a:p>
            <a:pPr indent="-457200" lvl="1" marL="914400" rtl="0" algn="l">
              <a:lnSpc>
                <a:spcPct val="90000"/>
              </a:lnSpc>
              <a:spcBef>
                <a:spcPts val="500"/>
              </a:spcBef>
              <a:spcAft>
                <a:spcPts val="0"/>
              </a:spcAft>
              <a:buClr>
                <a:schemeClr val="dk1"/>
              </a:buClr>
              <a:buSzPts val="2800"/>
              <a:buChar char="▪"/>
            </a:pPr>
            <a:r>
              <a:rPr lang="en-US">
                <a:latin typeface="Calibri"/>
                <a:ea typeface="Calibri"/>
                <a:cs typeface="Calibri"/>
                <a:sym typeface="Calibri"/>
              </a:rPr>
              <a:t>Redoser la TSH occasionnellement (aux 3 ans est suggéré, à moins que anti-TPO est +)</a:t>
            </a:r>
            <a:endParaRPr/>
          </a:p>
          <a:p>
            <a:pPr indent="-342900" lvl="2" marL="1257300" rtl="0" algn="l">
              <a:lnSpc>
                <a:spcPct val="90000"/>
              </a:lnSpc>
              <a:spcBef>
                <a:spcPts val="500"/>
              </a:spcBef>
              <a:spcAft>
                <a:spcPts val="0"/>
              </a:spcAft>
              <a:buClr>
                <a:schemeClr val="dk1"/>
              </a:buClr>
              <a:buSzPts val="2400"/>
              <a:buChar char="▪"/>
            </a:pPr>
            <a:r>
              <a:rPr lang="en-US">
                <a:latin typeface="Calibri"/>
                <a:ea typeface="Calibri"/>
                <a:cs typeface="Calibri"/>
                <a:sym typeface="Calibri"/>
              </a:rPr>
              <a:t>&gt;50% des TSH redeviendront normales avec le temps </a:t>
            </a:r>
            <a:r>
              <a:rPr lang="en-US" sz="1400">
                <a:solidFill>
                  <a:srgbClr val="002060"/>
                </a:solidFill>
                <a:latin typeface="Calibri"/>
                <a:ea typeface="Calibri"/>
                <a:cs typeface="Calibri"/>
                <a:sym typeface="Calibri"/>
              </a:rPr>
              <a:t>(Meyerovitch 2007)</a:t>
            </a:r>
            <a:endParaRPr/>
          </a:p>
          <a:p>
            <a:pPr indent="-457200" lvl="0" marL="457200" rtl="0" algn="l">
              <a:lnSpc>
                <a:spcPct val="90000"/>
              </a:lnSpc>
              <a:spcBef>
                <a:spcPts val="1000"/>
              </a:spcBef>
              <a:spcAft>
                <a:spcPts val="0"/>
              </a:spcAft>
              <a:buClr>
                <a:srgbClr val="FF0000"/>
              </a:buClr>
              <a:buSzPts val="2800"/>
              <a:buFont typeface="Noto Sans Symbols"/>
              <a:buChar char="▪"/>
            </a:pPr>
            <a:r>
              <a:rPr b="1" lang="en-US">
                <a:solidFill>
                  <a:srgbClr val="FF0000"/>
                </a:solidFill>
                <a:latin typeface="Calibri"/>
                <a:ea typeface="Calibri"/>
                <a:cs typeface="Calibri"/>
                <a:sym typeface="Calibri"/>
              </a:rPr>
              <a:t>Ne pas dépister l’hypothyroïdie chez les patients asympto</a:t>
            </a:r>
            <a:endParaRPr b="1">
              <a:solidFill>
                <a:srgbClr val="FF0000"/>
              </a:solidFill>
              <a:latin typeface="Calibri"/>
              <a:ea typeface="Calibri"/>
              <a:cs typeface="Calibri"/>
              <a:sym typeface="Calibri"/>
            </a:endParaRPr>
          </a:p>
          <a:p>
            <a:pPr indent="-457200" lvl="1" marL="914400" rtl="0" algn="l">
              <a:lnSpc>
                <a:spcPct val="90000"/>
              </a:lnSpc>
              <a:spcBef>
                <a:spcPts val="500"/>
              </a:spcBef>
              <a:spcAft>
                <a:spcPts val="0"/>
              </a:spcAft>
              <a:buClr>
                <a:schemeClr val="dk1"/>
              </a:buClr>
              <a:buSzPts val="2800"/>
              <a:buChar char="▪"/>
            </a:pPr>
            <a:r>
              <a:rPr lang="en-US">
                <a:latin typeface="Calibri"/>
                <a:ea typeface="Calibri"/>
                <a:cs typeface="Calibri"/>
                <a:sym typeface="Calibri"/>
              </a:rPr>
              <a:t>Preuve insuffisante selon le USPSTF et le American College of Physicians </a:t>
            </a:r>
            <a:endParaRPr/>
          </a:p>
        </p:txBody>
      </p:sp>
      <p:pic>
        <p:nvPicPr>
          <p:cNvPr id="600" name="Google Shape;600;p71"/>
          <p:cNvPicPr preferRelativeResize="0"/>
          <p:nvPr/>
        </p:nvPicPr>
        <p:blipFill rotWithShape="1">
          <a:blip r:embed="rId3">
            <a:alphaModFix/>
          </a:blip>
          <a:srcRect b="0" l="0" r="0" t="0"/>
          <a:stretch/>
        </p:blipFill>
        <p:spPr>
          <a:xfrm>
            <a:off x="233838" y="5289021"/>
            <a:ext cx="11958162" cy="1568979"/>
          </a:xfrm>
          <a:prstGeom prst="rect">
            <a:avLst/>
          </a:prstGeom>
          <a:noFill/>
          <a:ln>
            <a:noFill/>
          </a:ln>
        </p:spPr>
      </p:pic>
      <p:pic>
        <p:nvPicPr>
          <p:cNvPr id="601" name="Google Shape;601;p71"/>
          <p:cNvPicPr preferRelativeResize="0"/>
          <p:nvPr/>
        </p:nvPicPr>
        <p:blipFill rotWithShape="1">
          <a:blip r:embed="rId4">
            <a:alphaModFix/>
          </a:blip>
          <a:srcRect b="0" l="0" r="0" t="0"/>
          <a:stretch/>
        </p:blipFill>
        <p:spPr>
          <a:xfrm>
            <a:off x="9409281" y="51846"/>
            <a:ext cx="2782719" cy="1266137"/>
          </a:xfrm>
          <a:prstGeom prst="rect">
            <a:avLst/>
          </a:prstGeom>
          <a:noFill/>
          <a:ln>
            <a:noFill/>
          </a:ln>
        </p:spPr>
      </p:pic>
    </p:spTree>
  </p:cSld>
  <p:clrMapOvr>
    <a:masterClrMapping/>
  </p:clrMapOvr>
  <p:transition spd="slow">
    <p:fade thruBlk="1"/>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0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0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0">
  <p:cSld>
    <p:bg>
      <p:bgPr>
        <a:solidFill>
          <a:srgbClr val="404040"/>
        </a:solidFill>
      </p:bgPr>
    </p:bg>
    <p:spTree>
      <p:nvGrpSpPr>
        <p:cNvPr id="605" name="Shape 605"/>
        <p:cNvGrpSpPr/>
        <p:nvPr/>
      </p:nvGrpSpPr>
      <p:grpSpPr>
        <a:xfrm>
          <a:off x="0" y="0"/>
          <a:ext cx="0" cy="0"/>
          <a:chOff x="0" y="0"/>
          <a:chExt cx="0" cy="0"/>
        </a:xfrm>
      </p:grpSpPr>
      <p:sp>
        <p:nvSpPr>
          <p:cNvPr id="606" name="Google Shape;606;p72"/>
          <p:cNvSpPr/>
          <p:nvPr/>
        </p:nvSpPr>
        <p:spPr>
          <a:xfrm>
            <a:off x="0" y="-3324"/>
            <a:ext cx="12192000" cy="6861324"/>
          </a:xfrm>
          <a:prstGeom prst="rect">
            <a:avLst/>
          </a:prstGeom>
          <a:solidFill>
            <a:srgbClr val="40404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07" name="Google Shape;607;p72"/>
          <p:cNvSpPr/>
          <p:nvPr/>
        </p:nvSpPr>
        <p:spPr>
          <a:xfrm>
            <a:off x="0" y="0"/>
            <a:ext cx="11786754" cy="6858000"/>
          </a:xfrm>
          <a:custGeom>
            <a:rect b="b" l="l" r="r" t="t"/>
            <a:pathLst>
              <a:path extrusionOk="0" h="6858000" w="11786754">
                <a:moveTo>
                  <a:pt x="0" y="0"/>
                </a:moveTo>
                <a:lnTo>
                  <a:pt x="8610600" y="0"/>
                </a:lnTo>
                <a:lnTo>
                  <a:pt x="11786754" y="6858000"/>
                </a:lnTo>
                <a:lnTo>
                  <a:pt x="0" y="6858000"/>
                </a:lnTo>
                <a:close/>
              </a:path>
            </a:pathLst>
          </a:custGeom>
          <a:solidFill>
            <a:srgbClr val="000000">
              <a:alpha val="2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08" name="Google Shape;608;p72"/>
          <p:cNvSpPr/>
          <p:nvPr/>
        </p:nvSpPr>
        <p:spPr>
          <a:xfrm>
            <a:off x="0" y="0"/>
            <a:ext cx="3581400" cy="6858000"/>
          </a:xfrm>
          <a:custGeom>
            <a:rect b="b" l="l" r="r" t="t"/>
            <a:pathLst>
              <a:path extrusionOk="0" h="6858000" w="3581400">
                <a:moveTo>
                  <a:pt x="0" y="0"/>
                </a:moveTo>
                <a:lnTo>
                  <a:pt x="405246" y="0"/>
                </a:lnTo>
                <a:lnTo>
                  <a:pt x="3581400" y="6858000"/>
                </a:lnTo>
                <a:lnTo>
                  <a:pt x="0" y="6858000"/>
                </a:lnTo>
                <a:close/>
              </a:path>
            </a:pathLst>
          </a:custGeom>
          <a:solidFill>
            <a:srgbClr val="000000">
              <a:alpha val="2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09" name="Google Shape;609;p72"/>
          <p:cNvSpPr txBox="1"/>
          <p:nvPr>
            <p:ph type="title"/>
          </p:nvPr>
        </p:nvSpPr>
        <p:spPr>
          <a:xfrm>
            <a:off x="833002" y="365125"/>
            <a:ext cx="10520702"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FFFFFF"/>
              </a:buClr>
              <a:buSzPts val="4400"/>
              <a:buFont typeface="Calibri"/>
              <a:buNone/>
            </a:pPr>
            <a:r>
              <a:rPr lang="en-US" sz="4400">
                <a:solidFill>
                  <a:srgbClr val="FFFFFF"/>
                </a:solidFill>
                <a:latin typeface="Calibri"/>
                <a:ea typeface="Calibri"/>
                <a:cs typeface="Calibri"/>
                <a:sym typeface="Calibri"/>
              </a:rPr>
              <a:t>Références</a:t>
            </a:r>
            <a:endParaRPr/>
          </a:p>
        </p:txBody>
      </p:sp>
      <p:sp>
        <p:nvSpPr>
          <p:cNvPr id="610" name="Google Shape;610;p72"/>
          <p:cNvSpPr txBox="1"/>
          <p:nvPr>
            <p:ph idx="1" type="body"/>
          </p:nvPr>
        </p:nvSpPr>
        <p:spPr>
          <a:xfrm>
            <a:off x="838201" y="2022601"/>
            <a:ext cx="10515598" cy="4154361"/>
          </a:xfrm>
          <a:prstGeom prst="rect">
            <a:avLst/>
          </a:prstGeom>
          <a:noFill/>
          <a:ln>
            <a:noFill/>
          </a:ln>
        </p:spPr>
        <p:txBody>
          <a:bodyPr anchorCtr="0" anchor="t" bIns="45700" lIns="91425" spcFirstLastPara="1" rIns="91425" wrap="square" tIns="45700">
            <a:noAutofit/>
          </a:bodyPr>
          <a:lstStyle/>
          <a:p>
            <a:pPr indent="127000" lvl="0" marL="0" rtl="0" algn="l">
              <a:lnSpc>
                <a:spcPct val="90000"/>
              </a:lnSpc>
              <a:spcBef>
                <a:spcPts val="0"/>
              </a:spcBef>
              <a:spcAft>
                <a:spcPts val="0"/>
              </a:spcAft>
              <a:buClr>
                <a:schemeClr val="lt1"/>
              </a:buClr>
              <a:buSzPts val="2000"/>
              <a:buFont typeface="Arial"/>
              <a:buNone/>
            </a:pPr>
            <a:r>
              <a:t/>
            </a:r>
            <a:endParaRPr sz="2000">
              <a:solidFill>
                <a:srgbClr val="FFFFFF"/>
              </a:solidFill>
              <a:latin typeface="Calibri"/>
              <a:ea typeface="Calibri"/>
              <a:cs typeface="Calibri"/>
              <a:sym typeface="Calibri"/>
            </a:endParaRPr>
          </a:p>
          <a:p>
            <a:pPr indent="-228600" lvl="0" marL="457200" rtl="0" algn="l">
              <a:lnSpc>
                <a:spcPct val="90000"/>
              </a:lnSpc>
              <a:spcBef>
                <a:spcPts val="1000"/>
              </a:spcBef>
              <a:spcAft>
                <a:spcPts val="0"/>
              </a:spcAft>
              <a:buClr>
                <a:srgbClr val="FFFFFF"/>
              </a:buClr>
              <a:buSzPts val="2000"/>
              <a:buFont typeface="Arial"/>
              <a:buChar char="•"/>
            </a:pPr>
            <a:r>
              <a:rPr lang="en-US" sz="2000">
                <a:solidFill>
                  <a:srgbClr val="FFFFFF"/>
                </a:solidFill>
                <a:latin typeface="Calibri"/>
                <a:ea typeface="Calibri"/>
                <a:cs typeface="Calibri"/>
                <a:sym typeface="Calibri"/>
              </a:rPr>
              <a:t>Feller M, Snel M, Moutzouri E, Bauer DC, de Montmollin M, Aujesky D, et al. Association of Thyroid Hormone Therapy With Quality of Life and Thyroid-Related Symptoms in Patients With Subclinical Hypothyroidism: A Systematic Review and Meta-analysis. JAMA. 02 2018;320(13):1349‑59. </a:t>
            </a:r>
            <a:endParaRPr/>
          </a:p>
          <a:p>
            <a:pPr indent="-228600" lvl="0" marL="457200" rtl="0" algn="l">
              <a:lnSpc>
                <a:spcPct val="90000"/>
              </a:lnSpc>
              <a:spcBef>
                <a:spcPts val="1000"/>
              </a:spcBef>
              <a:spcAft>
                <a:spcPts val="0"/>
              </a:spcAft>
              <a:buClr>
                <a:srgbClr val="FFFFFF"/>
              </a:buClr>
              <a:buSzPts val="2000"/>
              <a:buFont typeface="Arial"/>
              <a:buChar char="•"/>
            </a:pPr>
            <a:r>
              <a:rPr lang="en-US" sz="2000">
                <a:solidFill>
                  <a:srgbClr val="FFFFFF"/>
                </a:solidFill>
                <a:latin typeface="Calibri"/>
                <a:ea typeface="Calibri"/>
                <a:cs typeface="Calibri"/>
                <a:sym typeface="Calibri"/>
              </a:rPr>
              <a:t>Meyerovitch J, Rotman-Pikielny P, Sherf M, Battat E, Levy Y, Surks MI. Serum thyrotropin measurements in the community: five-year follow-up in a large network of primary care physicians. Arch Intern Med. 23 juill 2007;167(14):1533‑8. </a:t>
            </a:r>
            <a:endParaRPr/>
          </a:p>
          <a:p>
            <a:pPr indent="-228600" lvl="0" marL="457200" rtl="0" algn="l">
              <a:lnSpc>
                <a:spcPct val="90000"/>
              </a:lnSpc>
              <a:spcBef>
                <a:spcPts val="1000"/>
              </a:spcBef>
              <a:spcAft>
                <a:spcPts val="0"/>
              </a:spcAft>
              <a:buClr>
                <a:srgbClr val="FFFFFF"/>
              </a:buClr>
              <a:buSzPts val="2000"/>
              <a:buFont typeface="Arial"/>
              <a:buChar char="•"/>
            </a:pPr>
            <a:r>
              <a:rPr lang="en-US" sz="2000">
                <a:solidFill>
                  <a:srgbClr val="FFFFFF"/>
                </a:solidFill>
                <a:latin typeface="Calibri"/>
                <a:ea typeface="Calibri"/>
                <a:cs typeface="Calibri"/>
                <a:sym typeface="Calibri"/>
              </a:rPr>
              <a:t>Dynamed plus section on Hypothyroidism</a:t>
            </a:r>
            <a:endParaRPr/>
          </a:p>
          <a:p>
            <a:pPr indent="-228600" lvl="0" marL="457200" rtl="0" algn="l">
              <a:lnSpc>
                <a:spcPct val="90000"/>
              </a:lnSpc>
              <a:spcBef>
                <a:spcPts val="1000"/>
              </a:spcBef>
              <a:spcAft>
                <a:spcPts val="0"/>
              </a:spcAft>
              <a:buClr>
                <a:srgbClr val="FFFFFF"/>
              </a:buClr>
              <a:buSzPts val="2000"/>
              <a:buFont typeface="Arial"/>
              <a:buChar char="•"/>
            </a:pPr>
            <a:r>
              <a:rPr lang="en-US" sz="2000">
                <a:solidFill>
                  <a:srgbClr val="FFFFFF"/>
                </a:solidFill>
                <a:latin typeface="Calibri"/>
                <a:ea typeface="Calibri"/>
                <a:cs typeface="Calibri"/>
                <a:sym typeface="Calibri"/>
              </a:rPr>
              <a:t>Toward optimized practice recommandations : </a:t>
            </a:r>
            <a:r>
              <a:rPr lang="en-US" sz="2000" u="sng">
                <a:solidFill>
                  <a:schemeClr val="hlink"/>
                </a:solidFill>
                <a:latin typeface="Calibri"/>
                <a:ea typeface="Calibri"/>
                <a:cs typeface="Calibri"/>
                <a:sym typeface="Calibri"/>
                <a:hlinkClick r:id="rId3"/>
              </a:rPr>
              <a:t>https://www.topalbertadoctors.org/download/350/thyroid_guideline.pdf</a:t>
            </a:r>
            <a:endParaRPr sz="2000">
              <a:solidFill>
                <a:srgbClr val="FFFFFF"/>
              </a:solidFill>
              <a:latin typeface="Calibri"/>
              <a:ea typeface="Calibri"/>
              <a:cs typeface="Calibri"/>
              <a:sym typeface="Calibri"/>
            </a:endParaRPr>
          </a:p>
          <a:p>
            <a:pPr indent="-101600" lvl="0" marL="457200" rtl="0" algn="l">
              <a:lnSpc>
                <a:spcPct val="90000"/>
              </a:lnSpc>
              <a:spcBef>
                <a:spcPts val="1000"/>
              </a:spcBef>
              <a:spcAft>
                <a:spcPts val="0"/>
              </a:spcAft>
              <a:buClr>
                <a:schemeClr val="lt1"/>
              </a:buClr>
              <a:buSzPts val="2000"/>
              <a:buFont typeface="Arial"/>
              <a:buNone/>
            </a:pPr>
            <a:r>
              <a:t/>
            </a:r>
            <a:endParaRPr sz="2000">
              <a:solidFill>
                <a:srgbClr val="FFFFFF"/>
              </a:solidFill>
              <a:latin typeface="Calibri"/>
              <a:ea typeface="Calibri"/>
              <a:cs typeface="Calibri"/>
              <a:sym typeface="Calibri"/>
            </a:endParaRPr>
          </a:p>
        </p:txBody>
      </p:sp>
    </p:spTree>
  </p:cSld>
  <p:clrMapOvr>
    <a:masterClrMapping/>
  </p:clrMapOvr>
  <p:transition spd="slow">
    <p:fade thruBlk="1"/>
  </p:transition>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14" name="Shape 614"/>
        <p:cNvGrpSpPr/>
        <p:nvPr/>
      </p:nvGrpSpPr>
      <p:grpSpPr>
        <a:xfrm>
          <a:off x="0" y="0"/>
          <a:ext cx="0" cy="0"/>
          <a:chOff x="0" y="0"/>
          <a:chExt cx="0" cy="0"/>
        </a:xfrm>
      </p:grpSpPr>
      <p:sp>
        <p:nvSpPr>
          <p:cNvPr id="615" name="Google Shape;615;p73"/>
          <p:cNvSpPr txBox="1"/>
          <p:nvPr>
            <p:ph type="title"/>
          </p:nvPr>
        </p:nvSpPr>
        <p:spPr>
          <a:xfrm>
            <a:off x="2456629" y="0"/>
            <a:ext cx="7178120" cy="2019724"/>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lt1"/>
              </a:buClr>
              <a:buSzPts val="4000"/>
              <a:buFont typeface="Arial Narrow"/>
              <a:buNone/>
            </a:pPr>
            <a:r>
              <a:rPr lang="en-US"/>
              <a:t>La quinine et les crampes musculaires</a:t>
            </a:r>
            <a:endParaRPr/>
          </a:p>
        </p:txBody>
      </p:sp>
      <p:sp>
        <p:nvSpPr>
          <p:cNvPr id="616" name="Google Shape;616;p73"/>
          <p:cNvSpPr txBox="1"/>
          <p:nvPr>
            <p:ph idx="1" type="body"/>
          </p:nvPr>
        </p:nvSpPr>
        <p:spPr>
          <a:xfrm>
            <a:off x="2456629" y="2328530"/>
            <a:ext cx="7178120" cy="962388"/>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Arial Narrow"/>
              <a:buNone/>
            </a:pPr>
            <a:r>
              <a:rPr lang="en-US"/>
              <a:t>Numéro 8</a:t>
            </a:r>
            <a:endParaRPr/>
          </a:p>
        </p:txBody>
      </p:sp>
      <p:pic>
        <p:nvPicPr>
          <p:cNvPr id="617" name="Google Shape;617;p73"/>
          <p:cNvPicPr preferRelativeResize="0"/>
          <p:nvPr/>
        </p:nvPicPr>
        <p:blipFill rotWithShape="1">
          <a:blip r:embed="rId3">
            <a:alphaModFix/>
          </a:blip>
          <a:srcRect b="0" l="0" r="0" t="0"/>
          <a:stretch/>
        </p:blipFill>
        <p:spPr>
          <a:xfrm>
            <a:off x="3308045" y="3306819"/>
            <a:ext cx="2637877" cy="2265471"/>
          </a:xfrm>
          <a:prstGeom prst="rect">
            <a:avLst/>
          </a:prstGeom>
          <a:noFill/>
          <a:ln>
            <a:noFill/>
          </a:ln>
        </p:spPr>
      </p:pic>
    </p:spTree>
  </p:cSld>
  <p:clrMapOvr>
    <a:masterClrMapping/>
  </p:clrMapOvr>
  <p:transition spd="slow">
    <p:fade thruBlk="1"/>
  </p:transition>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622" name="Shape 622"/>
        <p:cNvGrpSpPr/>
        <p:nvPr/>
      </p:nvGrpSpPr>
      <p:grpSpPr>
        <a:xfrm>
          <a:off x="0" y="0"/>
          <a:ext cx="0" cy="0"/>
          <a:chOff x="0" y="0"/>
          <a:chExt cx="0" cy="0"/>
        </a:xfrm>
      </p:grpSpPr>
      <p:pic>
        <p:nvPicPr>
          <p:cNvPr id="623" name="Google Shape;623;p74"/>
          <p:cNvPicPr preferRelativeResize="0"/>
          <p:nvPr/>
        </p:nvPicPr>
        <p:blipFill rotWithShape="1">
          <a:blip r:embed="rId3">
            <a:alphaModFix/>
          </a:blip>
          <a:srcRect b="0" l="473" r="25072" t="0"/>
          <a:stretch/>
        </p:blipFill>
        <p:spPr>
          <a:xfrm>
            <a:off x="-1" y="10"/>
            <a:ext cx="12192000" cy="4079622"/>
          </a:xfrm>
          <a:prstGeom prst="rect">
            <a:avLst/>
          </a:prstGeom>
          <a:noFill/>
          <a:ln>
            <a:noFill/>
          </a:ln>
        </p:spPr>
      </p:pic>
      <p:pic>
        <p:nvPicPr>
          <p:cNvPr id="624" name="Google Shape;624;p74"/>
          <p:cNvPicPr preferRelativeResize="0"/>
          <p:nvPr/>
        </p:nvPicPr>
        <p:blipFill rotWithShape="1">
          <a:blip r:embed="rId4">
            <a:alphaModFix/>
          </a:blip>
          <a:srcRect b="0" l="0" r="0" t="0"/>
          <a:stretch/>
        </p:blipFill>
        <p:spPr>
          <a:xfrm>
            <a:off x="0" y="0"/>
            <a:ext cx="12192000" cy="6858000"/>
          </a:xfrm>
          <a:prstGeom prst="rect">
            <a:avLst/>
          </a:prstGeom>
          <a:noFill/>
          <a:ln>
            <a:noFill/>
          </a:ln>
        </p:spPr>
      </p:pic>
      <p:sp>
        <p:nvSpPr>
          <p:cNvPr id="625" name="Google Shape;625;p74"/>
          <p:cNvSpPr/>
          <p:nvPr/>
        </p:nvSpPr>
        <p:spPr>
          <a:xfrm>
            <a:off x="1456267" y="4388303"/>
            <a:ext cx="824089" cy="702986"/>
          </a:xfrm>
          <a:prstGeom prst="ellipse">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26" name="Google Shape;626;p74"/>
          <p:cNvSpPr txBox="1"/>
          <p:nvPr>
            <p:ph type="title"/>
          </p:nvPr>
        </p:nvSpPr>
        <p:spPr>
          <a:xfrm>
            <a:off x="804998" y="4551037"/>
            <a:ext cx="5021782" cy="1509931"/>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0000"/>
              </a:buClr>
              <a:buSzPts val="4000"/>
              <a:buFont typeface="Calibri"/>
              <a:buNone/>
            </a:pPr>
            <a:r>
              <a:rPr lang="en-US" sz="4000">
                <a:solidFill>
                  <a:srgbClr val="000000"/>
                </a:solidFill>
                <a:latin typeface="Calibri"/>
                <a:ea typeface="Calibri"/>
                <a:cs typeface="Calibri"/>
                <a:sym typeface="Calibri"/>
              </a:rPr>
              <a:t>Potentielle efficacité modeste</a:t>
            </a:r>
            <a:endParaRPr sz="4000">
              <a:solidFill>
                <a:srgbClr val="000000"/>
              </a:solidFill>
              <a:latin typeface="Calibri"/>
              <a:ea typeface="Calibri"/>
              <a:cs typeface="Calibri"/>
              <a:sym typeface="Calibri"/>
            </a:endParaRPr>
          </a:p>
        </p:txBody>
      </p:sp>
      <p:sp>
        <p:nvSpPr>
          <p:cNvPr id="627" name="Google Shape;627;p74"/>
          <p:cNvSpPr txBox="1"/>
          <p:nvPr>
            <p:ph idx="1" type="body"/>
          </p:nvPr>
        </p:nvSpPr>
        <p:spPr>
          <a:xfrm>
            <a:off x="6049109" y="4551037"/>
            <a:ext cx="6142892" cy="1761840"/>
          </a:xfrm>
          <a:prstGeom prst="rect">
            <a:avLst/>
          </a:prstGeom>
          <a:noFill/>
          <a:ln>
            <a:noFill/>
          </a:ln>
        </p:spPr>
        <p:txBody>
          <a:bodyPr anchorCtr="0" anchor="ctr" bIns="45700" lIns="91425" spcFirstLastPara="1" rIns="91425" wrap="square" tIns="45700">
            <a:noAutofit/>
          </a:bodyPr>
          <a:lstStyle/>
          <a:p>
            <a:pPr indent="-228600" lvl="0" marL="457200" rtl="0" algn="l">
              <a:lnSpc>
                <a:spcPct val="90000"/>
              </a:lnSpc>
              <a:spcBef>
                <a:spcPts val="0"/>
              </a:spcBef>
              <a:spcAft>
                <a:spcPts val="0"/>
              </a:spcAft>
              <a:buClr>
                <a:srgbClr val="000000"/>
              </a:buClr>
              <a:buSzPts val="2800"/>
              <a:buFont typeface="Arial"/>
              <a:buChar char="•"/>
            </a:pPr>
            <a:r>
              <a:rPr lang="en-US">
                <a:solidFill>
                  <a:srgbClr val="000000"/>
                </a:solidFill>
                <a:latin typeface="Calibri"/>
                <a:ea typeface="Calibri"/>
                <a:cs typeface="Calibri"/>
                <a:sym typeface="Calibri"/>
              </a:rPr>
              <a:t>Mais études de </a:t>
            </a:r>
            <a:r>
              <a:rPr b="1" lang="en-US">
                <a:solidFill>
                  <a:srgbClr val="FF0000"/>
                </a:solidFill>
                <a:latin typeface="Calibri"/>
                <a:ea typeface="Calibri"/>
                <a:cs typeface="Calibri"/>
                <a:sym typeface="Calibri"/>
              </a:rPr>
              <a:t>courte durée </a:t>
            </a:r>
            <a:r>
              <a:rPr lang="en-US">
                <a:solidFill>
                  <a:srgbClr val="000000"/>
                </a:solidFill>
                <a:latin typeface="Calibri"/>
                <a:ea typeface="Calibri"/>
                <a:cs typeface="Calibri"/>
                <a:sym typeface="Calibri"/>
              </a:rPr>
              <a:t>(majorité = 2 semaines)</a:t>
            </a:r>
            <a:endParaRPr/>
          </a:p>
          <a:p>
            <a:pPr indent="-228600" lvl="0" marL="457200" rtl="0" algn="l">
              <a:lnSpc>
                <a:spcPct val="90000"/>
              </a:lnSpc>
              <a:spcBef>
                <a:spcPts val="1000"/>
              </a:spcBef>
              <a:spcAft>
                <a:spcPts val="0"/>
              </a:spcAft>
              <a:buClr>
                <a:srgbClr val="000000"/>
              </a:buClr>
              <a:buSzPts val="2800"/>
              <a:buFont typeface="Arial"/>
              <a:buChar char="•"/>
            </a:pPr>
            <a:r>
              <a:rPr lang="en-US">
                <a:solidFill>
                  <a:srgbClr val="000000"/>
                </a:solidFill>
                <a:latin typeface="Calibri"/>
                <a:ea typeface="Calibri"/>
                <a:cs typeface="Calibri"/>
                <a:sym typeface="Calibri"/>
              </a:rPr>
              <a:t>Risque de biais élevé</a:t>
            </a:r>
            <a:endParaRPr>
              <a:solidFill>
                <a:srgbClr val="000000"/>
              </a:solidFill>
              <a:latin typeface="Calibri"/>
              <a:ea typeface="Calibri"/>
              <a:cs typeface="Calibri"/>
              <a:sym typeface="Calibri"/>
            </a:endParaRPr>
          </a:p>
        </p:txBody>
      </p:sp>
      <p:pic>
        <p:nvPicPr>
          <p:cNvPr id="628" name="Google Shape;628;p74"/>
          <p:cNvPicPr preferRelativeResize="0"/>
          <p:nvPr/>
        </p:nvPicPr>
        <p:blipFill rotWithShape="1">
          <a:blip r:embed="rId5">
            <a:alphaModFix/>
          </a:blip>
          <a:srcRect b="0" l="0" r="0" t="0"/>
          <a:stretch/>
        </p:blipFill>
        <p:spPr>
          <a:xfrm>
            <a:off x="3188377" y="5486400"/>
            <a:ext cx="2181497" cy="1371600"/>
          </a:xfrm>
          <a:prstGeom prst="rect">
            <a:avLst/>
          </a:prstGeom>
          <a:noFill/>
          <a:ln>
            <a:noFill/>
          </a:ln>
        </p:spPr>
      </p:pic>
    </p:spTree>
  </p:cSld>
  <p:clrMapOvr>
    <a:masterClrMapping/>
  </p:clrMapOvr>
  <p:transition spd="slow">
    <p:fade thruBlk="1"/>
  </p:transition>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632" name="Shape 632"/>
        <p:cNvGrpSpPr/>
        <p:nvPr/>
      </p:nvGrpSpPr>
      <p:grpSpPr>
        <a:xfrm>
          <a:off x="0" y="0"/>
          <a:ext cx="0" cy="0"/>
          <a:chOff x="0" y="0"/>
          <a:chExt cx="0" cy="0"/>
        </a:xfrm>
      </p:grpSpPr>
      <p:sp>
        <p:nvSpPr>
          <p:cNvPr id="633" name="Google Shape;633;p75"/>
          <p:cNvSpPr/>
          <p:nvPr/>
        </p:nvSpPr>
        <p:spPr>
          <a:xfrm>
            <a:off x="1" y="3726"/>
            <a:ext cx="5614875" cy="6858000"/>
          </a:xfrm>
          <a:prstGeom prst="rect">
            <a:avLst/>
          </a:prstGeom>
          <a:gradFill>
            <a:gsLst>
              <a:gs pos="0">
                <a:srgbClr val="5A9BD5">
                  <a:alpha val="81960"/>
                </a:srgbClr>
              </a:gs>
              <a:gs pos="25000">
                <a:srgbClr val="5B9BD5">
                  <a:alpha val="60000"/>
                </a:srgbClr>
              </a:gs>
              <a:gs pos="94000">
                <a:srgbClr val="AEABAB"/>
              </a:gs>
              <a:gs pos="100000">
                <a:srgbClr val="AEABAB"/>
              </a:gs>
            </a:gsLst>
            <a:lin ang="42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634" name="Google Shape;634;p75"/>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635" name="Google Shape;635;p75"/>
          <p:cNvSpPr txBox="1"/>
          <p:nvPr>
            <p:ph type="title"/>
          </p:nvPr>
        </p:nvSpPr>
        <p:spPr>
          <a:xfrm>
            <a:off x="6094105" y="802955"/>
            <a:ext cx="4977976" cy="1454051"/>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0000"/>
              </a:buClr>
              <a:buSzPts val="4400"/>
              <a:buFont typeface="Calibri"/>
              <a:buNone/>
            </a:pPr>
            <a:r>
              <a:rPr lang="en-US" sz="4400">
                <a:solidFill>
                  <a:srgbClr val="000000"/>
                </a:solidFill>
                <a:latin typeface="Calibri"/>
                <a:ea typeface="Calibri"/>
                <a:cs typeface="Calibri"/>
                <a:sym typeface="Calibri"/>
              </a:rPr>
              <a:t>Le problème = effets secondaires graves</a:t>
            </a:r>
            <a:endParaRPr/>
          </a:p>
        </p:txBody>
      </p:sp>
      <p:sp>
        <p:nvSpPr>
          <p:cNvPr id="636" name="Google Shape;636;p75"/>
          <p:cNvSpPr/>
          <p:nvPr/>
        </p:nvSpPr>
        <p:spPr>
          <a:xfrm>
            <a:off x="0" y="738619"/>
            <a:ext cx="5000438" cy="5400962"/>
          </a:xfrm>
          <a:custGeom>
            <a:rect b="b" l="l" r="r" t="t"/>
            <a:pathLst>
              <a:path extrusionOk="0" h="5400962" w="5000438">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cap="flat" cmpd="sng" w="12700">
            <a:solidFill>
              <a:srgbClr val="BBD6EE"/>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637" name="Google Shape;637;p75"/>
          <p:cNvPicPr preferRelativeResize="0"/>
          <p:nvPr/>
        </p:nvPicPr>
        <p:blipFill rotWithShape="1">
          <a:blip r:embed="rId4">
            <a:alphaModFix/>
          </a:blip>
          <a:srcRect b="0" l="0" r="0" t="0"/>
          <a:stretch/>
        </p:blipFill>
        <p:spPr>
          <a:xfrm>
            <a:off x="450254" y="1629089"/>
            <a:ext cx="3620021" cy="3620021"/>
          </a:xfrm>
          <a:prstGeom prst="rect">
            <a:avLst/>
          </a:prstGeom>
          <a:noFill/>
          <a:ln>
            <a:noFill/>
          </a:ln>
        </p:spPr>
      </p:pic>
      <p:sp>
        <p:nvSpPr>
          <p:cNvPr id="638" name="Google Shape;638;p75"/>
          <p:cNvSpPr txBox="1"/>
          <p:nvPr>
            <p:ph idx="1" type="body"/>
          </p:nvPr>
        </p:nvSpPr>
        <p:spPr>
          <a:xfrm>
            <a:off x="6090574" y="2421682"/>
            <a:ext cx="4977578" cy="4137380"/>
          </a:xfrm>
          <a:prstGeom prst="rect">
            <a:avLst/>
          </a:prstGeom>
          <a:noFill/>
          <a:ln>
            <a:noFill/>
          </a:ln>
        </p:spPr>
        <p:txBody>
          <a:bodyPr anchorCtr="0" anchor="ctr" bIns="45700" lIns="91425" spcFirstLastPara="1" rIns="91425" wrap="square" tIns="45700">
            <a:noAutofit/>
          </a:bodyPr>
          <a:lstStyle/>
          <a:p>
            <a:pPr indent="0" lvl="0" marL="228600" rtl="0" algn="l">
              <a:lnSpc>
                <a:spcPct val="70000"/>
              </a:lnSpc>
              <a:spcBef>
                <a:spcPts val="0"/>
              </a:spcBef>
              <a:spcAft>
                <a:spcPts val="0"/>
              </a:spcAft>
              <a:buClr>
                <a:srgbClr val="FF0000"/>
              </a:buClr>
              <a:buSzPts val="2960"/>
              <a:buNone/>
            </a:pPr>
            <a:r>
              <a:rPr b="1" lang="en-US" sz="2960">
                <a:solidFill>
                  <a:srgbClr val="FF0000"/>
                </a:solidFill>
                <a:latin typeface="Calibri"/>
                <a:ea typeface="Calibri"/>
                <a:cs typeface="Calibri"/>
                <a:sym typeface="Calibri"/>
              </a:rPr>
              <a:t>Black Box de la FDA</a:t>
            </a:r>
            <a:endParaRPr/>
          </a:p>
          <a:p>
            <a:pPr indent="0" lvl="0" marL="228600" rtl="0" algn="l">
              <a:lnSpc>
                <a:spcPct val="70000"/>
              </a:lnSpc>
              <a:spcBef>
                <a:spcPts val="1000"/>
              </a:spcBef>
              <a:spcAft>
                <a:spcPts val="0"/>
              </a:spcAft>
              <a:buClr>
                <a:srgbClr val="FF0000"/>
              </a:buClr>
              <a:buSzPts val="2960"/>
              <a:buNone/>
            </a:pPr>
            <a:r>
              <a:rPr b="1" lang="en-US" sz="2960">
                <a:solidFill>
                  <a:srgbClr val="FF0000"/>
                </a:solidFill>
                <a:latin typeface="Calibri"/>
                <a:ea typeface="Calibri"/>
                <a:cs typeface="Calibri"/>
                <a:sym typeface="Calibri"/>
              </a:rPr>
              <a:t> + Avis de Santé Canada</a:t>
            </a:r>
            <a:endParaRPr/>
          </a:p>
          <a:p>
            <a:pPr indent="-228600" lvl="1" marL="914400" rtl="0" algn="l">
              <a:lnSpc>
                <a:spcPct val="70000"/>
              </a:lnSpc>
              <a:spcBef>
                <a:spcPts val="500"/>
              </a:spcBef>
              <a:spcAft>
                <a:spcPts val="0"/>
              </a:spcAft>
              <a:buClr>
                <a:srgbClr val="000000"/>
              </a:buClr>
              <a:buSzPts val="2220"/>
              <a:buFont typeface="Arial"/>
              <a:buChar char="•"/>
            </a:pPr>
            <a:r>
              <a:rPr lang="en-US" sz="2220">
                <a:solidFill>
                  <a:srgbClr val="000000"/>
                </a:solidFill>
                <a:latin typeface="Calibri"/>
                <a:ea typeface="Calibri"/>
                <a:cs typeface="Calibri"/>
                <a:sym typeface="Calibri"/>
              </a:rPr>
              <a:t>Thrombopénies sévères (PTT-SHU)</a:t>
            </a:r>
            <a:endParaRPr/>
          </a:p>
          <a:p>
            <a:pPr indent="-228600" lvl="1" marL="914400" rtl="0" algn="l">
              <a:lnSpc>
                <a:spcPct val="70000"/>
              </a:lnSpc>
              <a:spcBef>
                <a:spcPts val="500"/>
              </a:spcBef>
              <a:spcAft>
                <a:spcPts val="0"/>
              </a:spcAft>
              <a:buClr>
                <a:srgbClr val="000000"/>
              </a:buClr>
              <a:buSzPts val="2220"/>
              <a:buFont typeface="Arial"/>
              <a:buChar char="•"/>
            </a:pPr>
            <a:r>
              <a:rPr lang="en-US" sz="2220">
                <a:solidFill>
                  <a:srgbClr val="000000"/>
                </a:solidFill>
                <a:latin typeface="Calibri"/>
                <a:ea typeface="Calibri"/>
                <a:cs typeface="Calibri"/>
                <a:sym typeface="Calibri"/>
              </a:rPr>
              <a:t>Arhythmies</a:t>
            </a:r>
            <a:endParaRPr sz="2220">
              <a:solidFill>
                <a:srgbClr val="000000"/>
              </a:solidFill>
              <a:latin typeface="Calibri"/>
              <a:ea typeface="Calibri"/>
              <a:cs typeface="Calibri"/>
              <a:sym typeface="Calibri"/>
            </a:endParaRPr>
          </a:p>
          <a:p>
            <a:pPr indent="-228600" lvl="1" marL="914400" rtl="0" algn="l">
              <a:lnSpc>
                <a:spcPct val="70000"/>
              </a:lnSpc>
              <a:spcBef>
                <a:spcPts val="500"/>
              </a:spcBef>
              <a:spcAft>
                <a:spcPts val="0"/>
              </a:spcAft>
              <a:buClr>
                <a:srgbClr val="000000"/>
              </a:buClr>
              <a:buSzPts val="2220"/>
              <a:buFont typeface="Arial"/>
              <a:buChar char="•"/>
            </a:pPr>
            <a:r>
              <a:rPr lang="en-US" sz="2220">
                <a:solidFill>
                  <a:srgbClr val="000000"/>
                </a:solidFill>
                <a:latin typeface="Calibri"/>
                <a:ea typeface="Calibri"/>
                <a:cs typeface="Calibri"/>
                <a:sym typeface="Calibri"/>
              </a:rPr>
              <a:t>Réactions allergiques sévères</a:t>
            </a:r>
            <a:endParaRPr sz="2220">
              <a:solidFill>
                <a:srgbClr val="000000"/>
              </a:solidFill>
              <a:latin typeface="Calibri"/>
              <a:ea typeface="Calibri"/>
              <a:cs typeface="Calibri"/>
              <a:sym typeface="Calibri"/>
            </a:endParaRPr>
          </a:p>
          <a:p>
            <a:pPr indent="-228600" lvl="0" marL="457200" rtl="0" algn="l">
              <a:lnSpc>
                <a:spcPct val="70000"/>
              </a:lnSpc>
              <a:spcBef>
                <a:spcPts val="1000"/>
              </a:spcBef>
              <a:spcAft>
                <a:spcPts val="0"/>
              </a:spcAft>
              <a:buClr>
                <a:srgbClr val="000000"/>
              </a:buClr>
              <a:buSzPts val="2590"/>
              <a:buFont typeface="Arial"/>
              <a:buChar char="•"/>
            </a:pPr>
            <a:r>
              <a:rPr lang="en-US" sz="2590">
                <a:solidFill>
                  <a:srgbClr val="000000"/>
                </a:solidFill>
                <a:latin typeface="Calibri"/>
                <a:ea typeface="Calibri"/>
                <a:cs typeface="Calibri"/>
                <a:sym typeface="Calibri"/>
              </a:rPr>
              <a:t>Possible augmentation de mortalité à 1 an </a:t>
            </a:r>
            <a:endParaRPr/>
          </a:p>
          <a:p>
            <a:pPr indent="-228600" lvl="0" marL="457200" rtl="0" algn="l">
              <a:lnSpc>
                <a:spcPct val="70000"/>
              </a:lnSpc>
              <a:spcBef>
                <a:spcPts val="1000"/>
              </a:spcBef>
              <a:spcAft>
                <a:spcPts val="0"/>
              </a:spcAft>
              <a:buClr>
                <a:srgbClr val="000000"/>
              </a:buClr>
              <a:buSzPts val="2590"/>
              <a:buFont typeface="Arial"/>
              <a:buChar char="•"/>
            </a:pPr>
            <a:r>
              <a:rPr lang="en-US" sz="2590">
                <a:solidFill>
                  <a:srgbClr val="000000"/>
                </a:solidFill>
                <a:latin typeface="Calibri"/>
                <a:ea typeface="Calibri"/>
                <a:cs typeface="Calibri"/>
                <a:sym typeface="Calibri"/>
              </a:rPr>
              <a:t>Aucune étude randomisée n’étudie le problème des effets secondaires</a:t>
            </a:r>
            <a:endParaRPr sz="2590">
              <a:solidFill>
                <a:srgbClr val="000000"/>
              </a:solidFill>
              <a:latin typeface="Calibri"/>
              <a:ea typeface="Calibri"/>
              <a:cs typeface="Calibri"/>
              <a:sym typeface="Calibri"/>
            </a:endParaRPr>
          </a:p>
          <a:p>
            <a:pPr indent="-228600" lvl="0" marL="457200" rtl="0" algn="l">
              <a:lnSpc>
                <a:spcPct val="70000"/>
              </a:lnSpc>
              <a:spcBef>
                <a:spcPts val="1000"/>
              </a:spcBef>
              <a:spcAft>
                <a:spcPts val="0"/>
              </a:spcAft>
              <a:buClr>
                <a:srgbClr val="000000"/>
              </a:buClr>
              <a:buSzPts val="2590"/>
              <a:buFont typeface="Arial"/>
              <a:buChar char="•"/>
            </a:pPr>
            <a:r>
              <a:rPr lang="en-US" sz="2590">
                <a:solidFill>
                  <a:srgbClr val="000000"/>
                </a:solidFill>
                <a:latin typeface="Calibri"/>
                <a:ea typeface="Calibri"/>
                <a:cs typeface="Calibri"/>
                <a:sym typeface="Calibri"/>
              </a:rPr>
              <a:t>Coût : </a:t>
            </a:r>
            <a:r>
              <a:rPr lang="en-US" sz="2590">
                <a:latin typeface="Calibri"/>
                <a:ea typeface="Calibri"/>
                <a:cs typeface="Calibri"/>
                <a:sym typeface="Calibri"/>
              </a:rPr>
              <a:t>12.00$ pour le mois</a:t>
            </a:r>
            <a:endParaRPr sz="2590">
              <a:solidFill>
                <a:srgbClr val="000000"/>
              </a:solidFill>
              <a:latin typeface="Calibri"/>
              <a:ea typeface="Calibri"/>
              <a:cs typeface="Calibri"/>
              <a:sym typeface="Calibri"/>
            </a:endParaRPr>
          </a:p>
        </p:txBody>
      </p:sp>
    </p:spTree>
  </p:cSld>
  <p:clrMapOvr>
    <a:masterClrMapping/>
  </p:clrMapOvr>
  <p:transition spd="slow">
    <p:fade thruBlk="1"/>
  </p:transition>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dk1"/>
        </a:solidFill>
      </p:bgPr>
    </p:bg>
    <p:spTree>
      <p:nvGrpSpPr>
        <p:cNvPr id="643" name="Shape 643"/>
        <p:cNvGrpSpPr/>
        <p:nvPr/>
      </p:nvGrpSpPr>
      <p:grpSpPr>
        <a:xfrm>
          <a:off x="0" y="0"/>
          <a:ext cx="0" cy="0"/>
          <a:chOff x="0" y="0"/>
          <a:chExt cx="0" cy="0"/>
        </a:xfrm>
      </p:grpSpPr>
      <p:sp>
        <p:nvSpPr>
          <p:cNvPr id="644" name="Google Shape;644;p76"/>
          <p:cNvSpPr/>
          <p:nvPr/>
        </p:nvSpPr>
        <p:spPr>
          <a:xfrm>
            <a:off x="0" y="0"/>
            <a:ext cx="12192000" cy="5570220"/>
          </a:xfrm>
          <a:prstGeom prst="rect">
            <a:avLst/>
          </a:prstGeom>
          <a:gradFill>
            <a:gsLst>
              <a:gs pos="0">
                <a:srgbClr val="428CCE"/>
              </a:gs>
              <a:gs pos="25000">
                <a:srgbClr val="428CCE"/>
              </a:gs>
              <a:gs pos="94000">
                <a:srgbClr val="11151A"/>
              </a:gs>
              <a:gs pos="100000">
                <a:srgbClr val="11151A"/>
              </a:gs>
            </a:gsLst>
            <a:lin ang="42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645" name="Google Shape;645;p76"/>
          <p:cNvGrpSpPr/>
          <p:nvPr/>
        </p:nvGrpSpPr>
        <p:grpSpPr>
          <a:xfrm>
            <a:off x="0" y="3808676"/>
            <a:ext cx="12192000" cy="3049325"/>
            <a:chOff x="0" y="3808676"/>
            <a:chExt cx="12192000" cy="3049325"/>
          </a:xfrm>
        </p:grpSpPr>
        <p:pic>
          <p:nvPicPr>
            <p:cNvPr id="646" name="Google Shape;646;p76"/>
            <p:cNvPicPr preferRelativeResize="0"/>
            <p:nvPr/>
          </p:nvPicPr>
          <p:blipFill rotWithShape="1">
            <a:blip r:embed="rId3">
              <a:alphaModFix/>
            </a:blip>
            <a:srcRect b="9820" l="0" r="0" t="45715"/>
            <a:stretch/>
          </p:blipFill>
          <p:spPr>
            <a:xfrm>
              <a:off x="0" y="3808676"/>
              <a:ext cx="12192000" cy="3049325"/>
            </a:xfrm>
            <a:custGeom>
              <a:rect b="b" l="l" r="r" t="t"/>
              <a:pathLst>
                <a:path extrusionOk="0" h="3049325" w="12192000">
                  <a:moveTo>
                    <a:pt x="0" y="0"/>
                  </a:moveTo>
                  <a:lnTo>
                    <a:pt x="12192000" y="0"/>
                  </a:lnTo>
                  <a:lnTo>
                    <a:pt x="12192000" y="3049325"/>
                  </a:lnTo>
                  <a:lnTo>
                    <a:pt x="0" y="3049325"/>
                  </a:lnTo>
                  <a:close/>
                </a:path>
              </a:pathLst>
            </a:custGeom>
            <a:noFill/>
            <a:ln>
              <a:noFill/>
            </a:ln>
          </p:spPr>
        </p:pic>
        <p:sp>
          <p:nvSpPr>
            <p:cNvPr id="647" name="Google Shape;647;p76"/>
            <p:cNvSpPr/>
            <p:nvPr/>
          </p:nvSpPr>
          <p:spPr>
            <a:xfrm>
              <a:off x="2067339" y="5375082"/>
              <a:ext cx="373711" cy="405516"/>
            </a:xfrm>
            <a:prstGeom prst="ellipse">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648" name="Google Shape;648;p76"/>
          <p:cNvSpPr txBox="1"/>
          <p:nvPr>
            <p:ph type="title"/>
          </p:nvPr>
        </p:nvSpPr>
        <p:spPr>
          <a:xfrm>
            <a:off x="1179226" y="5105400"/>
            <a:ext cx="9833548" cy="1066802"/>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3F3F3F"/>
              </a:buClr>
              <a:buSzPts val="4000"/>
              <a:buFont typeface="Calibri"/>
              <a:buNone/>
            </a:pPr>
            <a:r>
              <a:rPr lang="en-US" sz="4000">
                <a:solidFill>
                  <a:srgbClr val="3F3F3F"/>
                </a:solidFill>
                <a:latin typeface="Calibri"/>
                <a:ea typeface="Calibri"/>
                <a:cs typeface="Calibri"/>
                <a:sym typeface="Calibri"/>
              </a:rPr>
              <a:t>Alternatives</a:t>
            </a:r>
            <a:endParaRPr/>
          </a:p>
        </p:txBody>
      </p:sp>
      <p:sp>
        <p:nvSpPr>
          <p:cNvPr id="649" name="Google Shape;649;p76"/>
          <p:cNvSpPr txBox="1"/>
          <p:nvPr>
            <p:ph idx="1" type="body"/>
          </p:nvPr>
        </p:nvSpPr>
        <p:spPr>
          <a:xfrm>
            <a:off x="1179226" y="509954"/>
            <a:ext cx="9833548" cy="3993464"/>
          </a:xfrm>
          <a:prstGeom prst="rect">
            <a:avLst/>
          </a:prstGeom>
          <a:noFill/>
          <a:ln>
            <a:noFill/>
          </a:ln>
        </p:spPr>
        <p:txBody>
          <a:bodyPr anchorCtr="0" anchor="ctr" bIns="45700" lIns="91425" spcFirstLastPara="1" rIns="91425" wrap="square" tIns="45700">
            <a:noAutofit/>
          </a:bodyPr>
          <a:lstStyle/>
          <a:p>
            <a:pPr indent="0" lvl="0" marL="228600" rtl="0" algn="l">
              <a:lnSpc>
                <a:spcPct val="80000"/>
              </a:lnSpc>
              <a:spcBef>
                <a:spcPts val="0"/>
              </a:spcBef>
              <a:spcAft>
                <a:spcPts val="0"/>
              </a:spcAft>
              <a:buClr>
                <a:srgbClr val="FFFF00"/>
              </a:buClr>
              <a:buSzPts val="3607"/>
              <a:buNone/>
            </a:pPr>
            <a:r>
              <a:rPr b="1" lang="en-US" sz="3607">
                <a:solidFill>
                  <a:srgbClr val="FFFF00"/>
                </a:solidFill>
                <a:latin typeface="Calibri"/>
                <a:ea typeface="Calibri"/>
                <a:cs typeface="Calibri"/>
                <a:sym typeface="Calibri"/>
              </a:rPr>
              <a:t>On ne connaît pas de médicament avec une balance bénéfices-risques favorable dans les crampes nocturnes</a:t>
            </a:r>
            <a:endParaRPr/>
          </a:p>
          <a:p>
            <a:pPr indent="-228600" lvl="0" marL="457200" rtl="0" algn="l">
              <a:lnSpc>
                <a:spcPct val="80000"/>
              </a:lnSpc>
              <a:spcBef>
                <a:spcPts val="1000"/>
              </a:spcBef>
              <a:spcAft>
                <a:spcPts val="0"/>
              </a:spcAft>
              <a:buClr>
                <a:srgbClr val="FFFFFF"/>
              </a:buClr>
              <a:buSzPts val="2220"/>
              <a:buFont typeface="Arial"/>
              <a:buChar char="•"/>
            </a:pPr>
            <a:r>
              <a:rPr lang="en-US" sz="2220">
                <a:solidFill>
                  <a:srgbClr val="FFFFFF"/>
                </a:solidFill>
                <a:latin typeface="Calibri"/>
                <a:ea typeface="Calibri"/>
                <a:cs typeface="Calibri"/>
                <a:sym typeface="Calibri"/>
              </a:rPr>
              <a:t>Les </a:t>
            </a:r>
            <a:r>
              <a:rPr lang="en-US" sz="2220">
                <a:solidFill>
                  <a:srgbClr val="FFFF00"/>
                </a:solidFill>
                <a:latin typeface="Calibri"/>
                <a:ea typeface="Calibri"/>
                <a:cs typeface="Calibri"/>
                <a:sym typeface="Calibri"/>
              </a:rPr>
              <a:t>étirements réguliers </a:t>
            </a:r>
            <a:r>
              <a:rPr lang="en-US" sz="2220">
                <a:solidFill>
                  <a:srgbClr val="FFFFFF"/>
                </a:solidFill>
                <a:latin typeface="Calibri"/>
                <a:ea typeface="Calibri"/>
                <a:cs typeface="Calibri"/>
                <a:sym typeface="Calibri"/>
              </a:rPr>
              <a:t>peuvent aider</a:t>
            </a:r>
            <a:endParaRPr/>
          </a:p>
          <a:p>
            <a:pPr indent="-228600" lvl="0" marL="457200" rtl="0" algn="l">
              <a:lnSpc>
                <a:spcPct val="80000"/>
              </a:lnSpc>
              <a:spcBef>
                <a:spcPts val="1000"/>
              </a:spcBef>
              <a:spcAft>
                <a:spcPts val="0"/>
              </a:spcAft>
              <a:buClr>
                <a:srgbClr val="FFFFFF"/>
              </a:buClr>
              <a:buSzPts val="2220"/>
              <a:buFont typeface="Arial"/>
              <a:buChar char="•"/>
            </a:pPr>
            <a:r>
              <a:rPr lang="en-US" sz="2220">
                <a:solidFill>
                  <a:srgbClr val="FFFFFF"/>
                </a:solidFill>
                <a:latin typeface="Calibri"/>
                <a:ea typeface="Calibri"/>
                <a:cs typeface="Calibri"/>
                <a:sym typeface="Calibri"/>
              </a:rPr>
              <a:t>Éliminer les </a:t>
            </a:r>
            <a:r>
              <a:rPr lang="en-US" sz="2220">
                <a:solidFill>
                  <a:srgbClr val="FFFF00"/>
                </a:solidFill>
                <a:latin typeface="Calibri"/>
                <a:ea typeface="Calibri"/>
                <a:cs typeface="Calibri"/>
                <a:sym typeface="Calibri"/>
              </a:rPr>
              <a:t>causes organiques </a:t>
            </a:r>
            <a:endParaRPr/>
          </a:p>
          <a:p>
            <a:pPr indent="-228600" lvl="0" marL="457200" rtl="0" algn="l">
              <a:lnSpc>
                <a:spcPct val="80000"/>
              </a:lnSpc>
              <a:spcBef>
                <a:spcPts val="1000"/>
              </a:spcBef>
              <a:spcAft>
                <a:spcPts val="0"/>
              </a:spcAft>
              <a:buClr>
                <a:srgbClr val="FFFFFF"/>
              </a:buClr>
              <a:buSzPts val="2220"/>
              <a:buFont typeface="Arial"/>
              <a:buChar char="•"/>
            </a:pPr>
            <a:r>
              <a:rPr lang="en-US" sz="2220">
                <a:solidFill>
                  <a:srgbClr val="FFFFFF"/>
                </a:solidFill>
                <a:latin typeface="Calibri"/>
                <a:ea typeface="Calibri"/>
                <a:cs typeface="Calibri"/>
                <a:sym typeface="Calibri"/>
              </a:rPr>
              <a:t>Révision du </a:t>
            </a:r>
            <a:r>
              <a:rPr lang="en-US" sz="2220">
                <a:solidFill>
                  <a:srgbClr val="FFFF00"/>
                </a:solidFill>
                <a:latin typeface="Calibri"/>
                <a:ea typeface="Calibri"/>
                <a:cs typeface="Calibri"/>
                <a:sym typeface="Calibri"/>
              </a:rPr>
              <a:t>profil pharmacologique </a:t>
            </a:r>
            <a:endParaRPr/>
          </a:p>
          <a:p>
            <a:pPr indent="-228600" lvl="1" marL="914400" rtl="0" algn="l">
              <a:lnSpc>
                <a:spcPct val="80000"/>
              </a:lnSpc>
              <a:spcBef>
                <a:spcPts val="500"/>
              </a:spcBef>
              <a:spcAft>
                <a:spcPts val="0"/>
              </a:spcAft>
              <a:buClr>
                <a:srgbClr val="FFFFFF"/>
              </a:buClr>
              <a:buSzPts val="2220"/>
              <a:buFont typeface="Arial"/>
              <a:buChar char="•"/>
            </a:pPr>
            <a:r>
              <a:rPr lang="en-US" sz="2220">
                <a:solidFill>
                  <a:srgbClr val="FFFFFF"/>
                </a:solidFill>
                <a:latin typeface="Calibri"/>
                <a:ea typeface="Calibri"/>
                <a:cs typeface="Calibri"/>
                <a:sym typeface="Calibri"/>
              </a:rPr>
              <a:t>Beta-agonistes longue action, oestrogènes, naproxen, raloxifene, diurétiques</a:t>
            </a:r>
            <a:endParaRPr sz="2220">
              <a:solidFill>
                <a:srgbClr val="FFFFFF"/>
              </a:solidFill>
              <a:latin typeface="Calibri"/>
              <a:ea typeface="Calibri"/>
              <a:cs typeface="Calibri"/>
              <a:sym typeface="Calibri"/>
            </a:endParaRPr>
          </a:p>
          <a:p>
            <a:pPr indent="-228600" lvl="0" marL="457200" rtl="0" algn="l">
              <a:lnSpc>
                <a:spcPct val="80000"/>
              </a:lnSpc>
              <a:spcBef>
                <a:spcPts val="1000"/>
              </a:spcBef>
              <a:spcAft>
                <a:spcPts val="0"/>
              </a:spcAft>
              <a:buClr>
                <a:srgbClr val="FFFFFF"/>
              </a:buClr>
              <a:buSzPts val="2220"/>
              <a:buFont typeface="Arial"/>
              <a:buChar char="•"/>
            </a:pPr>
            <a:r>
              <a:rPr lang="en-US" sz="2220">
                <a:solidFill>
                  <a:srgbClr val="FFFFFF"/>
                </a:solidFill>
                <a:latin typeface="Calibri"/>
                <a:ea typeface="Calibri"/>
                <a:cs typeface="Calibri"/>
                <a:sym typeface="Calibri"/>
              </a:rPr>
              <a:t>Considérer un </a:t>
            </a:r>
            <a:r>
              <a:rPr lang="en-US" sz="2220">
                <a:solidFill>
                  <a:srgbClr val="FFFF00"/>
                </a:solidFill>
                <a:latin typeface="Calibri"/>
                <a:ea typeface="Calibri"/>
                <a:cs typeface="Calibri"/>
                <a:sym typeface="Calibri"/>
              </a:rPr>
              <a:t>autre médication </a:t>
            </a:r>
            <a:r>
              <a:rPr lang="en-US" sz="2220">
                <a:solidFill>
                  <a:srgbClr val="FFFFFF"/>
                </a:solidFill>
                <a:latin typeface="Calibri"/>
                <a:ea typeface="Calibri"/>
                <a:cs typeface="Calibri"/>
                <a:sym typeface="Calibri"/>
              </a:rPr>
              <a:t>(données de faible qualité)</a:t>
            </a:r>
            <a:endParaRPr/>
          </a:p>
          <a:p>
            <a:pPr indent="-228600" lvl="1" marL="914400" rtl="0" algn="l">
              <a:lnSpc>
                <a:spcPct val="80000"/>
              </a:lnSpc>
              <a:spcBef>
                <a:spcPts val="500"/>
              </a:spcBef>
              <a:spcAft>
                <a:spcPts val="0"/>
              </a:spcAft>
              <a:buClr>
                <a:srgbClr val="FFFFFF"/>
              </a:buClr>
              <a:buSzPts val="2220"/>
              <a:buFont typeface="Arial"/>
              <a:buChar char="•"/>
            </a:pPr>
            <a:r>
              <a:rPr lang="en-US" sz="2220">
                <a:solidFill>
                  <a:srgbClr val="FFFFFF"/>
                </a:solidFill>
                <a:latin typeface="Calibri"/>
                <a:ea typeface="Calibri"/>
                <a:cs typeface="Calibri"/>
                <a:sym typeface="Calibri"/>
              </a:rPr>
              <a:t>Complexe de Vitamine B</a:t>
            </a:r>
            <a:endParaRPr/>
          </a:p>
          <a:p>
            <a:pPr indent="-228600" lvl="1" marL="914400" rtl="0" algn="l">
              <a:lnSpc>
                <a:spcPct val="80000"/>
              </a:lnSpc>
              <a:spcBef>
                <a:spcPts val="500"/>
              </a:spcBef>
              <a:spcAft>
                <a:spcPts val="0"/>
              </a:spcAft>
              <a:buClr>
                <a:srgbClr val="FFFFFF"/>
              </a:buClr>
              <a:buSzPts val="2220"/>
              <a:buFont typeface="Arial"/>
              <a:buChar char="•"/>
            </a:pPr>
            <a:r>
              <a:rPr lang="en-US" sz="2220">
                <a:solidFill>
                  <a:srgbClr val="FFFFFF"/>
                </a:solidFill>
                <a:latin typeface="Calibri"/>
                <a:ea typeface="Calibri"/>
                <a:cs typeface="Calibri"/>
                <a:sym typeface="Calibri"/>
              </a:rPr>
              <a:t>Diltiazem</a:t>
            </a:r>
            <a:endParaRPr sz="1572">
              <a:solidFill>
                <a:srgbClr val="FFFFFF"/>
              </a:solidFill>
              <a:latin typeface="Calibri"/>
              <a:ea typeface="Calibri"/>
              <a:cs typeface="Calibri"/>
              <a:sym typeface="Calibri"/>
            </a:endParaRPr>
          </a:p>
          <a:p>
            <a:pPr indent="-128777" lvl="1" marL="914400" rtl="0" algn="l">
              <a:lnSpc>
                <a:spcPct val="80000"/>
              </a:lnSpc>
              <a:spcBef>
                <a:spcPts val="500"/>
              </a:spcBef>
              <a:spcAft>
                <a:spcPts val="0"/>
              </a:spcAft>
              <a:buClr>
                <a:schemeClr val="lt1"/>
              </a:buClr>
              <a:buSzPts val="1572"/>
              <a:buFont typeface="Arial"/>
              <a:buNone/>
            </a:pPr>
            <a:r>
              <a:t/>
            </a:r>
            <a:endParaRPr sz="1572">
              <a:solidFill>
                <a:srgbClr val="FFFFFF"/>
              </a:solidFill>
              <a:latin typeface="Calibri"/>
              <a:ea typeface="Calibri"/>
              <a:cs typeface="Calibri"/>
              <a:sym typeface="Calibri"/>
            </a:endParaRPr>
          </a:p>
        </p:txBody>
      </p:sp>
    </p:spTree>
  </p:cSld>
  <p:clrMapOvr>
    <a:masterClrMapping/>
  </p:clrMapOvr>
  <p:transition spd="slow">
    <p:fade thruBlk="1"/>
  </p:transition>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0">
  <p:cSld>
    <p:bg>
      <p:bgPr>
        <a:solidFill>
          <a:srgbClr val="404040"/>
        </a:solidFill>
      </p:bgPr>
    </p:bg>
    <p:spTree>
      <p:nvGrpSpPr>
        <p:cNvPr id="653" name="Shape 653"/>
        <p:cNvGrpSpPr/>
        <p:nvPr/>
      </p:nvGrpSpPr>
      <p:grpSpPr>
        <a:xfrm>
          <a:off x="0" y="0"/>
          <a:ext cx="0" cy="0"/>
          <a:chOff x="0" y="0"/>
          <a:chExt cx="0" cy="0"/>
        </a:xfrm>
      </p:grpSpPr>
      <p:sp>
        <p:nvSpPr>
          <p:cNvPr id="654" name="Google Shape;654;p77"/>
          <p:cNvSpPr/>
          <p:nvPr/>
        </p:nvSpPr>
        <p:spPr>
          <a:xfrm>
            <a:off x="0" y="-3324"/>
            <a:ext cx="12192000" cy="6861324"/>
          </a:xfrm>
          <a:prstGeom prst="rect">
            <a:avLst/>
          </a:prstGeom>
          <a:solidFill>
            <a:srgbClr val="40404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55" name="Google Shape;655;p77"/>
          <p:cNvSpPr/>
          <p:nvPr/>
        </p:nvSpPr>
        <p:spPr>
          <a:xfrm>
            <a:off x="0" y="0"/>
            <a:ext cx="11786754" cy="6858000"/>
          </a:xfrm>
          <a:custGeom>
            <a:rect b="b" l="l" r="r" t="t"/>
            <a:pathLst>
              <a:path extrusionOk="0" h="6858000" w="11786754">
                <a:moveTo>
                  <a:pt x="0" y="0"/>
                </a:moveTo>
                <a:lnTo>
                  <a:pt x="8610600" y="0"/>
                </a:lnTo>
                <a:lnTo>
                  <a:pt x="11786754" y="6858000"/>
                </a:lnTo>
                <a:lnTo>
                  <a:pt x="0" y="6858000"/>
                </a:lnTo>
                <a:close/>
              </a:path>
            </a:pathLst>
          </a:custGeom>
          <a:solidFill>
            <a:srgbClr val="000000">
              <a:alpha val="2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56" name="Google Shape;656;p77"/>
          <p:cNvSpPr/>
          <p:nvPr/>
        </p:nvSpPr>
        <p:spPr>
          <a:xfrm>
            <a:off x="0" y="0"/>
            <a:ext cx="3581400" cy="6858000"/>
          </a:xfrm>
          <a:custGeom>
            <a:rect b="b" l="l" r="r" t="t"/>
            <a:pathLst>
              <a:path extrusionOk="0" h="6858000" w="3581400">
                <a:moveTo>
                  <a:pt x="0" y="0"/>
                </a:moveTo>
                <a:lnTo>
                  <a:pt x="405246" y="0"/>
                </a:lnTo>
                <a:lnTo>
                  <a:pt x="3581400" y="6858000"/>
                </a:lnTo>
                <a:lnTo>
                  <a:pt x="0" y="6858000"/>
                </a:lnTo>
                <a:close/>
              </a:path>
            </a:pathLst>
          </a:custGeom>
          <a:solidFill>
            <a:srgbClr val="000000">
              <a:alpha val="2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57" name="Google Shape;657;p77"/>
          <p:cNvSpPr txBox="1"/>
          <p:nvPr>
            <p:ph type="title"/>
          </p:nvPr>
        </p:nvSpPr>
        <p:spPr>
          <a:xfrm>
            <a:off x="833002" y="365125"/>
            <a:ext cx="10520702"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FFFFFF"/>
              </a:buClr>
              <a:buSzPts val="4400"/>
              <a:buFont typeface="Calibri"/>
              <a:buNone/>
            </a:pPr>
            <a:r>
              <a:rPr lang="en-US" sz="4400">
                <a:solidFill>
                  <a:srgbClr val="FFFFFF"/>
                </a:solidFill>
                <a:latin typeface="Calibri"/>
                <a:ea typeface="Calibri"/>
                <a:cs typeface="Calibri"/>
                <a:sym typeface="Calibri"/>
              </a:rPr>
              <a:t>Références</a:t>
            </a:r>
            <a:endParaRPr/>
          </a:p>
        </p:txBody>
      </p:sp>
      <p:sp>
        <p:nvSpPr>
          <p:cNvPr id="658" name="Google Shape;658;p77"/>
          <p:cNvSpPr txBox="1"/>
          <p:nvPr>
            <p:ph idx="1" type="body"/>
          </p:nvPr>
        </p:nvSpPr>
        <p:spPr>
          <a:xfrm>
            <a:off x="838201" y="2022601"/>
            <a:ext cx="10515598" cy="4154361"/>
          </a:xfrm>
          <a:prstGeom prst="rect">
            <a:avLst/>
          </a:prstGeom>
          <a:noFill/>
          <a:ln>
            <a:noFill/>
          </a:ln>
        </p:spPr>
        <p:txBody>
          <a:bodyPr anchorCtr="0" anchor="t" bIns="45700" lIns="91425" spcFirstLastPara="1" rIns="91425" wrap="square" tIns="45700">
            <a:noAutofit/>
          </a:bodyPr>
          <a:lstStyle/>
          <a:p>
            <a:pPr indent="-228600" lvl="0" marL="457200" rtl="0" algn="l">
              <a:lnSpc>
                <a:spcPct val="90000"/>
              </a:lnSpc>
              <a:spcBef>
                <a:spcPts val="0"/>
              </a:spcBef>
              <a:spcAft>
                <a:spcPts val="0"/>
              </a:spcAft>
              <a:buClr>
                <a:srgbClr val="FFFFFF"/>
              </a:buClr>
              <a:buSzPts val="2000"/>
              <a:buFont typeface="Arial"/>
              <a:buChar char="•"/>
            </a:pPr>
            <a:r>
              <a:rPr lang="en-US" sz="2000">
                <a:solidFill>
                  <a:srgbClr val="FFFFFF"/>
                </a:solidFill>
                <a:latin typeface="Calibri"/>
                <a:ea typeface="Calibri"/>
                <a:cs typeface="Calibri"/>
                <a:sym typeface="Calibri"/>
              </a:rPr>
              <a:t>l-Tawil S, Al Musa T, Valli H, Lunn MPT, Brassington R, El-Tawil T, et al. Quinine for muscle cramps. Cochrane Database Syst Rev. 5 avr 2015;(4):CD005044.</a:t>
            </a:r>
            <a:endParaRPr/>
          </a:p>
          <a:p>
            <a:pPr indent="-228600" lvl="0" marL="457200" rtl="0" algn="l">
              <a:lnSpc>
                <a:spcPct val="90000"/>
              </a:lnSpc>
              <a:spcBef>
                <a:spcPts val="1000"/>
              </a:spcBef>
              <a:spcAft>
                <a:spcPts val="0"/>
              </a:spcAft>
              <a:buClr>
                <a:srgbClr val="FFFFFF"/>
              </a:buClr>
              <a:buSzPts val="2000"/>
              <a:buFont typeface="Arial"/>
              <a:buChar char="•"/>
            </a:pPr>
            <a:r>
              <a:rPr lang="en-US" sz="2000">
                <a:solidFill>
                  <a:srgbClr val="FFFFFF"/>
                </a:solidFill>
                <a:latin typeface="Calibri"/>
                <a:ea typeface="Calibri"/>
                <a:cs typeface="Calibri"/>
                <a:sym typeface="Calibri"/>
              </a:rPr>
              <a:t>Dynamed plus section : noctural leg cramps</a:t>
            </a:r>
            <a:endParaRPr/>
          </a:p>
        </p:txBody>
      </p:sp>
    </p:spTree>
  </p:cSld>
  <p:clrMapOvr>
    <a:masterClrMapping/>
  </p:clrMapOvr>
  <p:transition spd="slow">
    <p:fade thruBlk="1"/>
  </p:transition>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62" name="Shape 662"/>
        <p:cNvGrpSpPr/>
        <p:nvPr/>
      </p:nvGrpSpPr>
      <p:grpSpPr>
        <a:xfrm>
          <a:off x="0" y="0"/>
          <a:ext cx="0" cy="0"/>
          <a:chOff x="0" y="0"/>
          <a:chExt cx="0" cy="0"/>
        </a:xfrm>
      </p:grpSpPr>
      <p:sp>
        <p:nvSpPr>
          <p:cNvPr id="663" name="Google Shape;663;p78"/>
          <p:cNvSpPr txBox="1"/>
          <p:nvPr>
            <p:ph type="title"/>
          </p:nvPr>
        </p:nvSpPr>
        <p:spPr>
          <a:xfrm>
            <a:off x="2312057" y="-788216"/>
            <a:ext cx="7178120" cy="2019724"/>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lt1"/>
              </a:buClr>
              <a:buSzPts val="4000"/>
              <a:buFont typeface="Arial Narrow"/>
              <a:buNone/>
            </a:pPr>
            <a:r>
              <a:rPr lang="en-US"/>
              <a:t>Les DPP4 en diabète</a:t>
            </a:r>
            <a:endParaRPr/>
          </a:p>
        </p:txBody>
      </p:sp>
      <p:sp>
        <p:nvSpPr>
          <p:cNvPr id="664" name="Google Shape;664;p78"/>
          <p:cNvSpPr txBox="1"/>
          <p:nvPr>
            <p:ph idx="1" type="body"/>
          </p:nvPr>
        </p:nvSpPr>
        <p:spPr>
          <a:xfrm>
            <a:off x="2506940" y="1744310"/>
            <a:ext cx="2965605" cy="149765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Arial Narrow"/>
              <a:buNone/>
            </a:pPr>
            <a:r>
              <a:rPr lang="en-US"/>
              <a:t>Saxagliptin (Onglyza)</a:t>
            </a:r>
            <a:endParaRPr/>
          </a:p>
          <a:p>
            <a:pPr indent="0" lvl="0" marL="0" marR="0" rtl="0" algn="l">
              <a:lnSpc>
                <a:spcPct val="100000"/>
              </a:lnSpc>
              <a:spcBef>
                <a:spcPts val="0"/>
              </a:spcBef>
              <a:spcAft>
                <a:spcPts val="0"/>
              </a:spcAft>
              <a:buClr>
                <a:schemeClr val="lt1"/>
              </a:buClr>
              <a:buSzPts val="1800"/>
              <a:buFont typeface="Arial Narrow"/>
              <a:buNone/>
            </a:pPr>
            <a:r>
              <a:rPr lang="en-US"/>
              <a:t>Sitagliptin (Januvia)</a:t>
            </a:r>
            <a:endParaRPr/>
          </a:p>
          <a:p>
            <a:pPr indent="0" lvl="0" marL="0" marR="0" rtl="0" algn="l">
              <a:lnSpc>
                <a:spcPct val="100000"/>
              </a:lnSpc>
              <a:spcBef>
                <a:spcPts val="0"/>
              </a:spcBef>
              <a:spcAft>
                <a:spcPts val="0"/>
              </a:spcAft>
              <a:buClr>
                <a:schemeClr val="lt1"/>
              </a:buClr>
              <a:buSzPts val="1800"/>
              <a:buFont typeface="Arial Narrow"/>
              <a:buNone/>
            </a:pPr>
            <a:r>
              <a:rPr lang="en-US"/>
              <a:t>Linagliptin (Trajenta)</a:t>
            </a:r>
            <a:endParaRPr/>
          </a:p>
          <a:p>
            <a:pPr indent="0" lvl="0" marL="0" marR="0" rtl="0" algn="l">
              <a:lnSpc>
                <a:spcPct val="100000"/>
              </a:lnSpc>
              <a:spcBef>
                <a:spcPts val="0"/>
              </a:spcBef>
              <a:spcAft>
                <a:spcPts val="0"/>
              </a:spcAft>
              <a:buClr>
                <a:schemeClr val="lt1"/>
              </a:buClr>
              <a:buSzPts val="1800"/>
              <a:buFont typeface="Arial Narrow"/>
              <a:buNone/>
            </a:pPr>
            <a:r>
              <a:rPr lang="en-US"/>
              <a:t>Alogliptin (Nesina)</a:t>
            </a:r>
            <a:endParaRPr/>
          </a:p>
          <a:p>
            <a:pPr indent="0" lvl="0" marL="0" marR="0" rtl="0" algn="l">
              <a:lnSpc>
                <a:spcPct val="100000"/>
              </a:lnSpc>
              <a:spcBef>
                <a:spcPts val="0"/>
              </a:spcBef>
              <a:spcAft>
                <a:spcPts val="0"/>
              </a:spcAft>
              <a:buClr>
                <a:schemeClr val="lt1"/>
              </a:buClr>
              <a:buSzPts val="1800"/>
              <a:buFont typeface="Arial Narrow"/>
              <a:buNone/>
            </a:pPr>
            <a:r>
              <a:t/>
            </a:r>
            <a:endParaRPr/>
          </a:p>
        </p:txBody>
      </p:sp>
      <p:pic>
        <p:nvPicPr>
          <p:cNvPr id="665" name="Google Shape;665;p78"/>
          <p:cNvPicPr preferRelativeResize="0"/>
          <p:nvPr/>
        </p:nvPicPr>
        <p:blipFill rotWithShape="1">
          <a:blip r:embed="rId3">
            <a:alphaModFix/>
          </a:blip>
          <a:srcRect b="0" l="0" r="0" t="0"/>
          <a:stretch/>
        </p:blipFill>
        <p:spPr>
          <a:xfrm>
            <a:off x="3094394" y="3806084"/>
            <a:ext cx="2159000" cy="1828800"/>
          </a:xfrm>
          <a:prstGeom prst="rect">
            <a:avLst/>
          </a:prstGeom>
          <a:noFill/>
          <a:ln>
            <a:noFill/>
          </a:ln>
        </p:spPr>
      </p:pic>
    </p:spTree>
  </p:cSld>
  <p:clrMapOvr>
    <a:masterClrMapping/>
  </p:clrMapOvr>
  <p:transition spd="slow">
    <p:fade thruBlk="1"/>
  </p:transition>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670" name="Shape 670"/>
        <p:cNvGrpSpPr/>
        <p:nvPr/>
      </p:nvGrpSpPr>
      <p:grpSpPr>
        <a:xfrm>
          <a:off x="0" y="0"/>
          <a:ext cx="0" cy="0"/>
          <a:chOff x="0" y="0"/>
          <a:chExt cx="0" cy="0"/>
        </a:xfrm>
      </p:grpSpPr>
      <p:sp>
        <p:nvSpPr>
          <p:cNvPr id="671" name="Google Shape;671;p79"/>
          <p:cNvSpPr/>
          <p:nvPr/>
        </p:nvSpPr>
        <p:spPr>
          <a:xfrm>
            <a:off x="0" y="0"/>
            <a:ext cx="4654296" cy="6858000"/>
          </a:xfrm>
          <a:prstGeom prst="rect">
            <a:avLst/>
          </a:prstGeom>
          <a:solidFill>
            <a:srgbClr val="3F3F3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72" name="Google Shape;672;p79"/>
          <p:cNvSpPr txBox="1"/>
          <p:nvPr>
            <p:ph idx="1" type="body"/>
          </p:nvPr>
        </p:nvSpPr>
        <p:spPr>
          <a:xfrm>
            <a:off x="211015" y="175846"/>
            <a:ext cx="4443281" cy="6453554"/>
          </a:xfrm>
          <a:prstGeom prst="rect">
            <a:avLst/>
          </a:prstGeom>
          <a:noFill/>
          <a:ln>
            <a:noFill/>
          </a:ln>
        </p:spPr>
        <p:txBody>
          <a:bodyPr anchorCtr="0" anchor="t" bIns="45700" lIns="91425" spcFirstLastPara="1" rIns="91425" wrap="square" tIns="45700">
            <a:noAutofit/>
          </a:bodyPr>
          <a:lstStyle/>
          <a:p>
            <a:pPr indent="-228600" lvl="0" marL="457200" rtl="0" algn="l">
              <a:lnSpc>
                <a:spcPct val="90000"/>
              </a:lnSpc>
              <a:spcBef>
                <a:spcPts val="0"/>
              </a:spcBef>
              <a:spcAft>
                <a:spcPts val="0"/>
              </a:spcAft>
              <a:buClr>
                <a:srgbClr val="FF0000"/>
              </a:buClr>
              <a:buSzPts val="3600"/>
              <a:buFont typeface="Arial"/>
              <a:buChar char="•"/>
            </a:pPr>
            <a:r>
              <a:rPr b="1" lang="en-US" sz="3600">
                <a:solidFill>
                  <a:srgbClr val="FF0000"/>
                </a:solidFill>
                <a:latin typeface="Calibri"/>
                <a:ea typeface="Calibri"/>
                <a:cs typeface="Calibri"/>
                <a:sym typeface="Calibri"/>
              </a:rPr>
              <a:t>Effet neutre </a:t>
            </a:r>
            <a:r>
              <a:rPr b="1" lang="en-US" sz="3600">
                <a:solidFill>
                  <a:schemeClr val="lt1"/>
                </a:solidFill>
                <a:latin typeface="Calibri"/>
                <a:ea typeface="Calibri"/>
                <a:cs typeface="Calibri"/>
                <a:sym typeface="Calibri"/>
              </a:rPr>
              <a:t>sur :</a:t>
            </a:r>
            <a:endParaRPr/>
          </a:p>
          <a:p>
            <a:pPr indent="-228600" lvl="1" marL="914400" rtl="0" algn="l">
              <a:lnSpc>
                <a:spcPct val="90000"/>
              </a:lnSpc>
              <a:spcBef>
                <a:spcPts val="500"/>
              </a:spcBef>
              <a:spcAft>
                <a:spcPts val="0"/>
              </a:spcAft>
              <a:buClr>
                <a:schemeClr val="lt1"/>
              </a:buClr>
              <a:buSzPts val="3600"/>
              <a:buFont typeface="Arial"/>
              <a:buChar char="•"/>
            </a:pPr>
            <a:r>
              <a:rPr b="1" lang="en-US" sz="3600">
                <a:solidFill>
                  <a:schemeClr val="lt1"/>
                </a:solidFill>
                <a:latin typeface="Calibri"/>
                <a:ea typeface="Calibri"/>
                <a:cs typeface="Calibri"/>
                <a:sym typeface="Calibri"/>
              </a:rPr>
              <a:t>Évènements cardiovasculaires </a:t>
            </a:r>
            <a:endParaRPr/>
          </a:p>
          <a:p>
            <a:pPr indent="-228600" lvl="1" marL="914400" rtl="0" algn="l">
              <a:lnSpc>
                <a:spcPct val="90000"/>
              </a:lnSpc>
              <a:spcBef>
                <a:spcPts val="500"/>
              </a:spcBef>
              <a:spcAft>
                <a:spcPts val="0"/>
              </a:spcAft>
              <a:buClr>
                <a:schemeClr val="lt1"/>
              </a:buClr>
              <a:buSzPts val="3600"/>
              <a:buFont typeface="Arial"/>
              <a:buChar char="•"/>
            </a:pPr>
            <a:r>
              <a:rPr b="1" lang="en-US" sz="3600">
                <a:solidFill>
                  <a:schemeClr val="lt1"/>
                </a:solidFill>
                <a:latin typeface="Calibri"/>
                <a:ea typeface="Calibri"/>
                <a:cs typeface="Calibri"/>
                <a:sym typeface="Calibri"/>
              </a:rPr>
              <a:t>Mortalité</a:t>
            </a:r>
            <a:endParaRPr b="1" sz="3600">
              <a:solidFill>
                <a:schemeClr val="lt1"/>
              </a:solidFill>
              <a:latin typeface="Calibri"/>
              <a:ea typeface="Calibri"/>
              <a:cs typeface="Calibri"/>
              <a:sym typeface="Calibri"/>
            </a:endParaRPr>
          </a:p>
          <a:p>
            <a:pPr indent="-228600" lvl="1" marL="914400" rtl="0" algn="l">
              <a:lnSpc>
                <a:spcPct val="90000"/>
              </a:lnSpc>
              <a:spcBef>
                <a:spcPts val="500"/>
              </a:spcBef>
              <a:spcAft>
                <a:spcPts val="0"/>
              </a:spcAft>
              <a:buClr>
                <a:schemeClr val="lt1"/>
              </a:buClr>
              <a:buSzPts val="3600"/>
              <a:buFont typeface="Arial"/>
              <a:buChar char="•"/>
            </a:pPr>
            <a:r>
              <a:rPr b="1" lang="en-US" sz="3600">
                <a:solidFill>
                  <a:schemeClr val="lt1"/>
                </a:solidFill>
                <a:latin typeface="Calibri"/>
                <a:ea typeface="Calibri"/>
                <a:cs typeface="Calibri"/>
                <a:sym typeface="Calibri"/>
              </a:rPr>
              <a:t>Complications microvasculaires</a:t>
            </a:r>
            <a:endParaRPr b="1" sz="3600">
              <a:solidFill>
                <a:schemeClr val="lt1"/>
              </a:solidFill>
              <a:latin typeface="Calibri"/>
              <a:ea typeface="Calibri"/>
              <a:cs typeface="Calibri"/>
              <a:sym typeface="Calibri"/>
            </a:endParaRPr>
          </a:p>
          <a:p>
            <a:pPr indent="-228600" lvl="0" marL="457200" rtl="0" algn="l">
              <a:lnSpc>
                <a:spcPct val="90000"/>
              </a:lnSpc>
              <a:spcBef>
                <a:spcPts val="1000"/>
              </a:spcBef>
              <a:spcAft>
                <a:spcPts val="0"/>
              </a:spcAft>
              <a:buClr>
                <a:schemeClr val="lt1"/>
              </a:buClr>
              <a:buSzPts val="3600"/>
              <a:buFont typeface="Arial"/>
              <a:buChar char="•"/>
            </a:pPr>
            <a:r>
              <a:rPr lang="en-US" sz="3600">
                <a:solidFill>
                  <a:schemeClr val="lt1"/>
                </a:solidFill>
                <a:latin typeface="Calibri"/>
                <a:ea typeface="Calibri"/>
                <a:cs typeface="Calibri"/>
                <a:sym typeface="Calibri"/>
              </a:rPr>
              <a:t>Minime diminution de l’HbA1C (0.3 à 0.8%)</a:t>
            </a:r>
            <a:endParaRPr/>
          </a:p>
          <a:p>
            <a:pPr indent="-139700" lvl="1" marL="914400" rtl="0" algn="l">
              <a:lnSpc>
                <a:spcPct val="90000"/>
              </a:lnSpc>
              <a:spcBef>
                <a:spcPts val="500"/>
              </a:spcBef>
              <a:spcAft>
                <a:spcPts val="0"/>
              </a:spcAft>
              <a:buClr>
                <a:schemeClr val="dk1"/>
              </a:buClr>
              <a:buSzPts val="1400"/>
              <a:buFont typeface="Arial"/>
              <a:buNone/>
            </a:pPr>
            <a:r>
              <a:t/>
            </a:r>
            <a:endParaRPr sz="1400">
              <a:solidFill>
                <a:schemeClr val="lt1"/>
              </a:solidFill>
              <a:latin typeface="Calibri"/>
              <a:ea typeface="Calibri"/>
              <a:cs typeface="Calibri"/>
              <a:sym typeface="Calibri"/>
            </a:endParaRPr>
          </a:p>
        </p:txBody>
      </p:sp>
      <p:pic>
        <p:nvPicPr>
          <p:cNvPr id="673" name="Google Shape;673;p79"/>
          <p:cNvPicPr preferRelativeResize="0"/>
          <p:nvPr/>
        </p:nvPicPr>
        <p:blipFill rotWithShape="1">
          <a:blip r:embed="rId3">
            <a:alphaModFix/>
          </a:blip>
          <a:srcRect b="0" l="0" r="0" t="0"/>
          <a:stretch/>
        </p:blipFill>
        <p:spPr>
          <a:xfrm>
            <a:off x="5297763" y="1387388"/>
            <a:ext cx="6250769" cy="3922357"/>
          </a:xfrm>
          <a:prstGeom prst="rect">
            <a:avLst/>
          </a:prstGeom>
          <a:noFill/>
          <a:ln>
            <a:noFill/>
          </a:ln>
        </p:spPr>
      </p:pic>
    </p:spTree>
  </p:cSld>
  <p:clrMapOvr>
    <a:masterClrMapping/>
  </p:clrMapOvr>
  <p:transition spd="slow">
    <p:fade thruBlk="1"/>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72">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72">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72">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72">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72">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72">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7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14" name="Shape 214"/>
        <p:cNvGrpSpPr/>
        <p:nvPr/>
      </p:nvGrpSpPr>
      <p:grpSpPr>
        <a:xfrm>
          <a:off x="0" y="0"/>
          <a:ext cx="0" cy="0"/>
          <a:chOff x="0" y="0"/>
          <a:chExt cx="0" cy="0"/>
        </a:xfrm>
      </p:grpSpPr>
      <p:sp>
        <p:nvSpPr>
          <p:cNvPr id="215" name="Google Shape;215;p35"/>
          <p:cNvSpPr/>
          <p:nvPr/>
        </p:nvSpPr>
        <p:spPr>
          <a:xfrm>
            <a:off x="0" y="0"/>
            <a:ext cx="2013557" cy="6858000"/>
          </a:xfrm>
          <a:prstGeom prst="rect">
            <a:avLst/>
          </a:prstGeom>
          <a:solidFill>
            <a:srgbClr val="7F7F7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216" name="Google Shape;216;p35"/>
          <p:cNvSpPr/>
          <p:nvPr>
            <p:ph type="title"/>
          </p:nvPr>
        </p:nvSpPr>
        <p:spPr>
          <a:xfrm>
            <a:off x="838200" y="2057400"/>
            <a:ext cx="2743200" cy="2743200"/>
          </a:xfrm>
          <a:prstGeom prst="ellipse">
            <a:avLst/>
          </a:prstGeom>
          <a:solidFill>
            <a:srgbClr val="262626"/>
          </a:solidFill>
          <a:ln cap="flat" cmpd="thinThick" w="174625">
            <a:solidFill>
              <a:srgbClr val="262626"/>
            </a:solidFill>
            <a:prstDash val="solid"/>
            <a:round/>
            <a:headEnd len="sm" w="sm" type="none"/>
            <a:tailEnd len="sm" w="sm" type="none"/>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FFFFFF"/>
              </a:buClr>
              <a:buSzPts val="2600"/>
              <a:buFont typeface="Calibri"/>
              <a:buNone/>
            </a:pPr>
            <a:r>
              <a:rPr lang="en-US" sz="2600">
                <a:solidFill>
                  <a:srgbClr val="FFFFFF"/>
                </a:solidFill>
              </a:rPr>
              <a:t>Plan</a:t>
            </a:r>
            <a:endParaRPr/>
          </a:p>
        </p:txBody>
      </p:sp>
      <p:grpSp>
        <p:nvGrpSpPr>
          <p:cNvPr id="217" name="Google Shape;217;p35"/>
          <p:cNvGrpSpPr/>
          <p:nvPr/>
        </p:nvGrpSpPr>
        <p:grpSpPr>
          <a:xfrm>
            <a:off x="4038600" y="1197045"/>
            <a:ext cx="7315200" cy="4463911"/>
            <a:chOff x="0" y="30397"/>
            <a:chExt cx="7315200" cy="4463911"/>
          </a:xfrm>
        </p:grpSpPr>
        <p:sp>
          <p:nvSpPr>
            <p:cNvPr id="218" name="Google Shape;218;p35"/>
            <p:cNvSpPr/>
            <p:nvPr/>
          </p:nvSpPr>
          <p:spPr>
            <a:xfrm>
              <a:off x="0" y="428917"/>
              <a:ext cx="7315200" cy="1148175"/>
            </a:xfrm>
            <a:prstGeom prst="rect">
              <a:avLst/>
            </a:prstGeom>
            <a:solidFill>
              <a:schemeClr val="lt1">
                <a:alpha val="89803"/>
              </a:schemeClr>
            </a:solidFill>
            <a:ln cap="flat" cmpd="sng" w="12700">
              <a:solidFill>
                <a:srgbClr val="4372C3"/>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p35"/>
            <p:cNvSpPr txBox="1"/>
            <p:nvPr/>
          </p:nvSpPr>
          <p:spPr>
            <a:xfrm>
              <a:off x="0" y="428917"/>
              <a:ext cx="7315200" cy="1148175"/>
            </a:xfrm>
            <a:prstGeom prst="rect">
              <a:avLst/>
            </a:prstGeom>
            <a:noFill/>
            <a:ln>
              <a:noFill/>
            </a:ln>
          </p:spPr>
          <p:txBody>
            <a:bodyPr anchorCtr="0" anchor="t" bIns="192000" lIns="567725" spcFirstLastPara="1" rIns="567725" wrap="square" tIns="562350">
              <a:noAutofit/>
            </a:bodyPr>
            <a:lstStyle/>
            <a:p>
              <a:pPr indent="-228600" lvl="1" marL="228600" marR="0" rtl="0" algn="l">
                <a:lnSpc>
                  <a:spcPct val="90000"/>
                </a:lnSpc>
                <a:spcBef>
                  <a:spcPts val="0"/>
                </a:spcBef>
                <a:spcAft>
                  <a:spcPts val="0"/>
                </a:spcAft>
                <a:buClr>
                  <a:schemeClr val="dk1"/>
                </a:buClr>
                <a:buSzPts val="2700"/>
                <a:buFont typeface="Calibri"/>
                <a:buChar char="•"/>
              </a:pPr>
              <a:r>
                <a:rPr b="0" i="0" lang="en-US" sz="2700" u="none" cap="none" strike="noStrike">
                  <a:solidFill>
                    <a:schemeClr val="dk1"/>
                  </a:solidFill>
                  <a:latin typeface="Calibri"/>
                  <a:ea typeface="Calibri"/>
                  <a:cs typeface="Calibri"/>
                  <a:sym typeface="Calibri"/>
                </a:rPr>
                <a:t>la science, les études</a:t>
              </a:r>
              <a:endParaRPr b="0" i="0" sz="2700" u="none" cap="none" strike="noStrike">
                <a:solidFill>
                  <a:schemeClr val="dk1"/>
                </a:solidFill>
                <a:latin typeface="Calibri"/>
                <a:ea typeface="Calibri"/>
                <a:cs typeface="Calibri"/>
                <a:sym typeface="Calibri"/>
              </a:endParaRPr>
            </a:p>
          </p:txBody>
        </p:sp>
        <p:sp>
          <p:nvSpPr>
            <p:cNvPr id="220" name="Google Shape;220;p35"/>
            <p:cNvSpPr/>
            <p:nvPr/>
          </p:nvSpPr>
          <p:spPr>
            <a:xfrm>
              <a:off x="365760" y="30397"/>
              <a:ext cx="5120640" cy="797040"/>
            </a:xfrm>
            <a:prstGeom prst="roundRect">
              <a:avLst>
                <a:gd fmla="val 16667" name="adj"/>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35"/>
            <p:cNvSpPr txBox="1"/>
            <p:nvPr/>
          </p:nvSpPr>
          <p:spPr>
            <a:xfrm>
              <a:off x="404668" y="69305"/>
              <a:ext cx="5042824" cy="719224"/>
            </a:xfrm>
            <a:prstGeom prst="rect">
              <a:avLst/>
            </a:prstGeom>
            <a:noFill/>
            <a:ln>
              <a:noFill/>
            </a:ln>
          </p:spPr>
          <p:txBody>
            <a:bodyPr anchorCtr="0" anchor="ctr" bIns="0" lIns="193525" spcFirstLastPara="1" rIns="193525" wrap="square" tIns="0">
              <a:noAutofit/>
            </a:bodyPr>
            <a:lstStyle/>
            <a:p>
              <a:pPr indent="0" lvl="0" marL="0" marR="0" rtl="0" algn="l">
                <a:lnSpc>
                  <a:spcPct val="90000"/>
                </a:lnSpc>
                <a:spcBef>
                  <a:spcPts val="0"/>
                </a:spcBef>
                <a:spcAft>
                  <a:spcPts val="0"/>
                </a:spcAft>
                <a:buClr>
                  <a:schemeClr val="lt1"/>
                </a:buClr>
                <a:buSzPts val="2700"/>
                <a:buFont typeface="Calibri"/>
                <a:buNone/>
              </a:pPr>
              <a:r>
                <a:rPr lang="en-US" sz="2700">
                  <a:solidFill>
                    <a:schemeClr val="lt1"/>
                  </a:solidFill>
                  <a:latin typeface="Calibri"/>
                  <a:ea typeface="Calibri"/>
                  <a:cs typeface="Calibri"/>
                  <a:sym typeface="Calibri"/>
                </a:rPr>
                <a:t>Pourquoi?</a:t>
              </a:r>
              <a:endParaRPr sz="2700">
                <a:solidFill>
                  <a:schemeClr val="lt1"/>
                </a:solidFill>
                <a:latin typeface="Calibri"/>
                <a:ea typeface="Calibri"/>
                <a:cs typeface="Calibri"/>
                <a:sym typeface="Calibri"/>
              </a:endParaRPr>
            </a:p>
          </p:txBody>
        </p:sp>
        <p:sp>
          <p:nvSpPr>
            <p:cNvPr id="222" name="Google Shape;222;p35"/>
            <p:cNvSpPr/>
            <p:nvPr/>
          </p:nvSpPr>
          <p:spPr>
            <a:xfrm>
              <a:off x="0" y="2121413"/>
              <a:ext cx="7315200" cy="1148175"/>
            </a:xfrm>
            <a:prstGeom prst="rect">
              <a:avLst/>
            </a:prstGeom>
            <a:solidFill>
              <a:schemeClr val="lt1">
                <a:alpha val="89803"/>
              </a:schemeClr>
            </a:solidFill>
            <a:ln cap="flat" cmpd="sng" w="12700">
              <a:solidFill>
                <a:srgbClr val="44B78C"/>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p35"/>
            <p:cNvSpPr txBox="1"/>
            <p:nvPr/>
          </p:nvSpPr>
          <p:spPr>
            <a:xfrm>
              <a:off x="0" y="2121413"/>
              <a:ext cx="7315200" cy="1148175"/>
            </a:xfrm>
            <a:prstGeom prst="rect">
              <a:avLst/>
            </a:prstGeom>
            <a:noFill/>
            <a:ln>
              <a:noFill/>
            </a:ln>
          </p:spPr>
          <p:txBody>
            <a:bodyPr anchorCtr="0" anchor="t" bIns="192000" lIns="567725" spcFirstLastPara="1" rIns="567725" wrap="square" tIns="562350">
              <a:noAutofit/>
            </a:bodyPr>
            <a:lstStyle/>
            <a:p>
              <a:pPr indent="-228600" lvl="1" marL="228600" marR="0" rtl="0" algn="l">
                <a:lnSpc>
                  <a:spcPct val="90000"/>
                </a:lnSpc>
                <a:spcBef>
                  <a:spcPts val="0"/>
                </a:spcBef>
                <a:spcAft>
                  <a:spcPts val="0"/>
                </a:spcAft>
                <a:buClr>
                  <a:schemeClr val="dk1"/>
                </a:buClr>
                <a:buSzPts val="2700"/>
                <a:buFont typeface="Calibri"/>
                <a:buChar char="•"/>
              </a:pPr>
              <a:r>
                <a:rPr b="0" i="0" lang="en-US" sz="2700" u="none" cap="none" strike="noStrike">
                  <a:solidFill>
                    <a:schemeClr val="dk1"/>
                  </a:solidFill>
                  <a:latin typeface="Calibri"/>
                  <a:ea typeface="Calibri"/>
                  <a:cs typeface="Calibri"/>
                  <a:sym typeface="Calibri"/>
                </a:rPr>
                <a:t>Coûts et risques</a:t>
              </a:r>
              <a:endParaRPr b="0" i="0" sz="2700" u="none" cap="none" strike="noStrike">
                <a:solidFill>
                  <a:schemeClr val="dk1"/>
                </a:solidFill>
                <a:latin typeface="Calibri"/>
                <a:ea typeface="Calibri"/>
                <a:cs typeface="Calibri"/>
                <a:sym typeface="Calibri"/>
              </a:endParaRPr>
            </a:p>
          </p:txBody>
        </p:sp>
        <p:sp>
          <p:nvSpPr>
            <p:cNvPr id="224" name="Google Shape;224;p35"/>
            <p:cNvSpPr/>
            <p:nvPr/>
          </p:nvSpPr>
          <p:spPr>
            <a:xfrm>
              <a:off x="365760" y="1722893"/>
              <a:ext cx="5120640" cy="797040"/>
            </a:xfrm>
            <a:prstGeom prst="roundRect">
              <a:avLst>
                <a:gd fmla="val 16667" name="adj"/>
              </a:avLst>
            </a:prstGeom>
            <a:solidFill>
              <a:srgbClr val="44B78C"/>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35"/>
            <p:cNvSpPr txBox="1"/>
            <p:nvPr/>
          </p:nvSpPr>
          <p:spPr>
            <a:xfrm>
              <a:off x="404668" y="1761801"/>
              <a:ext cx="5042824" cy="719224"/>
            </a:xfrm>
            <a:prstGeom prst="rect">
              <a:avLst/>
            </a:prstGeom>
            <a:noFill/>
            <a:ln>
              <a:noFill/>
            </a:ln>
          </p:spPr>
          <p:txBody>
            <a:bodyPr anchorCtr="0" anchor="ctr" bIns="0" lIns="193525" spcFirstLastPara="1" rIns="193525" wrap="square" tIns="0">
              <a:noAutofit/>
            </a:bodyPr>
            <a:lstStyle/>
            <a:p>
              <a:pPr indent="0" lvl="0" marL="0" marR="0" rtl="0" algn="l">
                <a:lnSpc>
                  <a:spcPct val="90000"/>
                </a:lnSpc>
                <a:spcBef>
                  <a:spcPts val="0"/>
                </a:spcBef>
                <a:spcAft>
                  <a:spcPts val="0"/>
                </a:spcAft>
                <a:buClr>
                  <a:schemeClr val="lt1"/>
                </a:buClr>
                <a:buSzPts val="2700"/>
                <a:buFont typeface="Calibri"/>
                <a:buNone/>
              </a:pPr>
              <a:r>
                <a:rPr lang="en-US" sz="2700">
                  <a:solidFill>
                    <a:schemeClr val="lt1"/>
                  </a:solidFill>
                  <a:latin typeface="Calibri"/>
                  <a:ea typeface="Calibri"/>
                  <a:cs typeface="Calibri"/>
                  <a:sym typeface="Calibri"/>
                </a:rPr>
                <a:t>Aspects pratiques</a:t>
              </a:r>
              <a:endParaRPr sz="2700">
                <a:solidFill>
                  <a:schemeClr val="lt1"/>
                </a:solidFill>
                <a:latin typeface="Calibri"/>
                <a:ea typeface="Calibri"/>
                <a:cs typeface="Calibri"/>
                <a:sym typeface="Calibri"/>
              </a:endParaRPr>
            </a:p>
          </p:txBody>
        </p:sp>
        <p:sp>
          <p:nvSpPr>
            <p:cNvPr id="226" name="Google Shape;226;p35"/>
            <p:cNvSpPr/>
            <p:nvPr/>
          </p:nvSpPr>
          <p:spPr>
            <a:xfrm>
              <a:off x="0" y="3813908"/>
              <a:ext cx="7315200" cy="680400"/>
            </a:xfrm>
            <a:prstGeom prst="rect">
              <a:avLst/>
            </a:prstGeom>
            <a:solidFill>
              <a:schemeClr val="lt1">
                <a:alpha val="89803"/>
              </a:schemeClr>
            </a:solidFill>
            <a:ln cap="flat" cmpd="sng" w="12700">
              <a:solidFill>
                <a:srgbClr val="6FAA47"/>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35"/>
            <p:cNvSpPr/>
            <p:nvPr/>
          </p:nvSpPr>
          <p:spPr>
            <a:xfrm>
              <a:off x="365760" y="3415388"/>
              <a:ext cx="5120640" cy="797040"/>
            </a:xfrm>
            <a:prstGeom prst="roundRect">
              <a:avLst>
                <a:gd fmla="val 16667" name="adj"/>
              </a:avLst>
            </a:prstGeom>
            <a:solidFill>
              <a:srgbClr val="6FAA47"/>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p35"/>
            <p:cNvSpPr txBox="1"/>
            <p:nvPr/>
          </p:nvSpPr>
          <p:spPr>
            <a:xfrm>
              <a:off x="404668" y="3454296"/>
              <a:ext cx="5042824" cy="719224"/>
            </a:xfrm>
            <a:prstGeom prst="rect">
              <a:avLst/>
            </a:prstGeom>
            <a:noFill/>
            <a:ln>
              <a:noFill/>
            </a:ln>
          </p:spPr>
          <p:txBody>
            <a:bodyPr anchorCtr="0" anchor="ctr" bIns="0" lIns="193525" spcFirstLastPara="1" rIns="193525" wrap="square" tIns="0">
              <a:noAutofit/>
            </a:bodyPr>
            <a:lstStyle/>
            <a:p>
              <a:pPr indent="0" lvl="0" marL="0" marR="0" rtl="0" algn="l">
                <a:lnSpc>
                  <a:spcPct val="90000"/>
                </a:lnSpc>
                <a:spcBef>
                  <a:spcPts val="0"/>
                </a:spcBef>
                <a:spcAft>
                  <a:spcPts val="0"/>
                </a:spcAft>
                <a:buClr>
                  <a:schemeClr val="lt1"/>
                </a:buClr>
                <a:buSzPts val="2700"/>
                <a:buFont typeface="Calibri"/>
                <a:buNone/>
              </a:pPr>
              <a:r>
                <a:rPr lang="en-US" sz="2700">
                  <a:solidFill>
                    <a:schemeClr val="lt1"/>
                  </a:solidFill>
                  <a:latin typeface="Calibri"/>
                  <a:ea typeface="Calibri"/>
                  <a:cs typeface="Calibri"/>
                  <a:sym typeface="Calibri"/>
                </a:rPr>
                <a:t>Alternatives</a:t>
              </a:r>
              <a:endParaRPr sz="2700">
                <a:solidFill>
                  <a:schemeClr val="lt1"/>
                </a:solidFill>
                <a:latin typeface="Calibri"/>
                <a:ea typeface="Calibri"/>
                <a:cs typeface="Calibri"/>
                <a:sym typeface="Calibri"/>
              </a:endParaRPr>
            </a:p>
          </p:txBody>
        </p:sp>
      </p:grpSp>
      <p:sp>
        <p:nvSpPr>
          <p:cNvPr id="229" name="Google Shape;229;p35"/>
          <p:cNvSpPr/>
          <p:nvPr/>
        </p:nvSpPr>
        <p:spPr>
          <a:xfrm>
            <a:off x="2452425" y="243318"/>
            <a:ext cx="9186297" cy="92333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5400" cap="none">
                <a:solidFill>
                  <a:schemeClr val="accent5"/>
                </a:solidFill>
                <a:latin typeface="Calibri"/>
                <a:ea typeface="Calibri"/>
                <a:cs typeface="Calibri"/>
                <a:sym typeface="Calibri"/>
              </a:rPr>
              <a:t>10 </a:t>
            </a:r>
            <a:r>
              <a:rPr b="1" lang="en-US" sz="5400">
                <a:solidFill>
                  <a:schemeClr val="accent5"/>
                </a:solidFill>
                <a:latin typeface="Calibri"/>
                <a:ea typeface="Calibri"/>
                <a:cs typeface="Calibri"/>
                <a:sym typeface="Calibri"/>
              </a:rPr>
              <a:t>médicaments, 3 diapositives</a:t>
            </a:r>
            <a:endParaRPr b="1" sz="5400" cap="none">
              <a:solidFill>
                <a:schemeClr val="accent5"/>
              </a:solidFill>
              <a:latin typeface="Calibri"/>
              <a:ea typeface="Calibri"/>
              <a:cs typeface="Calibri"/>
              <a:sym typeface="Calibri"/>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678" name="Shape 678"/>
        <p:cNvGrpSpPr/>
        <p:nvPr/>
      </p:nvGrpSpPr>
      <p:grpSpPr>
        <a:xfrm>
          <a:off x="0" y="0"/>
          <a:ext cx="0" cy="0"/>
          <a:chOff x="0" y="0"/>
          <a:chExt cx="0" cy="0"/>
        </a:xfrm>
      </p:grpSpPr>
      <p:sp>
        <p:nvSpPr>
          <p:cNvPr id="679" name="Google Shape;679;p80"/>
          <p:cNvSpPr/>
          <p:nvPr/>
        </p:nvSpPr>
        <p:spPr>
          <a:xfrm flipH="1" rot="10800000">
            <a:off x="-1" y="-1"/>
            <a:ext cx="4403709" cy="6858001"/>
          </a:xfrm>
          <a:custGeom>
            <a:rect b="b" l="l" r="r" t="t"/>
            <a:pathLst>
              <a:path extrusionOk="0" h="6858001" w="4403709">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solidFill>
            <a:srgbClr val="41414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000000"/>
              </a:solidFill>
              <a:latin typeface="Calibri"/>
              <a:ea typeface="Calibri"/>
              <a:cs typeface="Calibri"/>
              <a:sym typeface="Calibri"/>
            </a:endParaRPr>
          </a:p>
        </p:txBody>
      </p:sp>
      <p:grpSp>
        <p:nvGrpSpPr>
          <p:cNvPr id="680" name="Google Shape;680;p80"/>
          <p:cNvGrpSpPr/>
          <p:nvPr/>
        </p:nvGrpSpPr>
        <p:grpSpPr>
          <a:xfrm>
            <a:off x="3315292" y="0"/>
            <a:ext cx="2436813" cy="6858001"/>
            <a:chOff x="1320800" y="0"/>
            <a:chExt cx="2436813" cy="6858001"/>
          </a:xfrm>
        </p:grpSpPr>
        <p:sp>
          <p:nvSpPr>
            <p:cNvPr id="681" name="Google Shape;681;p80"/>
            <p:cNvSpPr/>
            <p:nvPr/>
          </p:nvSpPr>
          <p:spPr>
            <a:xfrm>
              <a:off x="1627188" y="0"/>
              <a:ext cx="1122363" cy="5329238"/>
            </a:xfrm>
            <a:custGeom>
              <a:rect b="b" l="l" r="r" t="t"/>
              <a:pathLst>
                <a:path extrusionOk="0" h="3357" w="707">
                  <a:moveTo>
                    <a:pt x="0" y="3330"/>
                  </a:moveTo>
                  <a:lnTo>
                    <a:pt x="156" y="3357"/>
                  </a:lnTo>
                  <a:lnTo>
                    <a:pt x="707" y="0"/>
                  </a:lnTo>
                  <a:lnTo>
                    <a:pt x="547" y="0"/>
                  </a:lnTo>
                  <a:lnTo>
                    <a:pt x="0" y="3330"/>
                  </a:lnTo>
                  <a:close/>
                </a:path>
              </a:pathLst>
            </a:custGeom>
            <a:solidFill>
              <a:schemeClr val="accent1"/>
            </a:solidFill>
            <a:ln>
              <a:noFill/>
            </a:ln>
          </p:spPr>
        </p:sp>
        <p:sp>
          <p:nvSpPr>
            <p:cNvPr id="682" name="Google Shape;682;p80"/>
            <p:cNvSpPr/>
            <p:nvPr/>
          </p:nvSpPr>
          <p:spPr>
            <a:xfrm>
              <a:off x="1320800" y="0"/>
              <a:ext cx="1117600" cy="5276850"/>
            </a:xfrm>
            <a:custGeom>
              <a:rect b="b" l="l" r="r" t="t"/>
              <a:pathLst>
                <a:path extrusionOk="0" h="3324" w="704">
                  <a:moveTo>
                    <a:pt x="704" y="0"/>
                  </a:moveTo>
                  <a:lnTo>
                    <a:pt x="545" y="0"/>
                  </a:lnTo>
                  <a:lnTo>
                    <a:pt x="0" y="3300"/>
                  </a:lnTo>
                  <a:lnTo>
                    <a:pt x="157" y="3324"/>
                  </a:lnTo>
                  <a:lnTo>
                    <a:pt x="704" y="0"/>
                  </a:lnTo>
                  <a:close/>
                </a:path>
              </a:pathLst>
            </a:custGeom>
            <a:solidFill>
              <a:srgbClr val="595959"/>
            </a:solidFill>
            <a:ln>
              <a:noFill/>
            </a:ln>
          </p:spPr>
        </p:sp>
        <p:sp>
          <p:nvSpPr>
            <p:cNvPr id="683" name="Google Shape;683;p80"/>
            <p:cNvSpPr/>
            <p:nvPr/>
          </p:nvSpPr>
          <p:spPr>
            <a:xfrm>
              <a:off x="1320800" y="5238750"/>
              <a:ext cx="1228725" cy="1619250"/>
            </a:xfrm>
            <a:custGeom>
              <a:rect b="b" l="l" r="r" t="t"/>
              <a:pathLst>
                <a:path extrusionOk="0" h="1020" w="774">
                  <a:moveTo>
                    <a:pt x="0" y="0"/>
                  </a:moveTo>
                  <a:lnTo>
                    <a:pt x="740" y="1020"/>
                  </a:lnTo>
                  <a:lnTo>
                    <a:pt x="774" y="1020"/>
                  </a:lnTo>
                  <a:lnTo>
                    <a:pt x="0" y="0"/>
                  </a:lnTo>
                  <a:close/>
                </a:path>
              </a:pathLst>
            </a:custGeom>
            <a:solidFill>
              <a:srgbClr val="262626"/>
            </a:solidFill>
            <a:ln>
              <a:noFill/>
            </a:ln>
          </p:spPr>
        </p:sp>
        <p:sp>
          <p:nvSpPr>
            <p:cNvPr id="684" name="Google Shape;684;p80"/>
            <p:cNvSpPr/>
            <p:nvPr/>
          </p:nvSpPr>
          <p:spPr>
            <a:xfrm>
              <a:off x="1627188" y="5291138"/>
              <a:ext cx="1495425" cy="1566863"/>
            </a:xfrm>
            <a:custGeom>
              <a:rect b="b" l="l" r="r" t="t"/>
              <a:pathLst>
                <a:path extrusionOk="0" h="987" w="942">
                  <a:moveTo>
                    <a:pt x="0" y="0"/>
                  </a:moveTo>
                  <a:lnTo>
                    <a:pt x="909" y="987"/>
                  </a:lnTo>
                  <a:lnTo>
                    <a:pt x="942" y="987"/>
                  </a:lnTo>
                  <a:lnTo>
                    <a:pt x="0" y="0"/>
                  </a:lnTo>
                  <a:close/>
                </a:path>
              </a:pathLst>
            </a:custGeom>
            <a:solidFill>
              <a:srgbClr val="1E4E79"/>
            </a:solidFill>
            <a:ln>
              <a:noFill/>
            </a:ln>
          </p:spPr>
        </p:sp>
        <p:sp>
          <p:nvSpPr>
            <p:cNvPr id="685" name="Google Shape;685;p80"/>
            <p:cNvSpPr/>
            <p:nvPr/>
          </p:nvSpPr>
          <p:spPr>
            <a:xfrm>
              <a:off x="1627188" y="5286375"/>
              <a:ext cx="2130425" cy="1571625"/>
            </a:xfrm>
            <a:custGeom>
              <a:rect b="b" l="l" r="r" t="t"/>
              <a:pathLst>
                <a:path extrusionOk="0" h="990" w="1342">
                  <a:moveTo>
                    <a:pt x="0" y="3"/>
                  </a:moveTo>
                  <a:lnTo>
                    <a:pt x="942" y="990"/>
                  </a:lnTo>
                  <a:lnTo>
                    <a:pt x="1342" y="990"/>
                  </a:lnTo>
                  <a:lnTo>
                    <a:pt x="156" y="27"/>
                  </a:lnTo>
                  <a:lnTo>
                    <a:pt x="0" y="0"/>
                  </a:lnTo>
                  <a:lnTo>
                    <a:pt x="0" y="3"/>
                  </a:lnTo>
                  <a:close/>
                </a:path>
              </a:pathLst>
            </a:custGeom>
            <a:solidFill>
              <a:srgbClr val="2E75B5"/>
            </a:solidFill>
            <a:ln>
              <a:noFill/>
            </a:ln>
          </p:spPr>
        </p:sp>
        <p:sp>
          <p:nvSpPr>
            <p:cNvPr id="686" name="Google Shape;686;p80"/>
            <p:cNvSpPr/>
            <p:nvPr/>
          </p:nvSpPr>
          <p:spPr>
            <a:xfrm>
              <a:off x="1320800" y="5238750"/>
              <a:ext cx="1695450" cy="1619250"/>
            </a:xfrm>
            <a:custGeom>
              <a:rect b="b" l="l" r="r" t="t"/>
              <a:pathLst>
                <a:path extrusionOk="0" h="1020" w="1068">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sp>
        <p:nvSpPr>
          <p:cNvPr id="687" name="Google Shape;687;p80"/>
          <p:cNvSpPr txBox="1"/>
          <p:nvPr>
            <p:ph type="title"/>
          </p:nvPr>
        </p:nvSpPr>
        <p:spPr>
          <a:xfrm>
            <a:off x="535020" y="685800"/>
            <a:ext cx="2780271" cy="51054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FFFFFF"/>
              </a:buClr>
              <a:buSzPts val="4000"/>
              <a:buFont typeface="Calibri"/>
              <a:buNone/>
            </a:pPr>
            <a:r>
              <a:rPr lang="en-US" sz="4000">
                <a:solidFill>
                  <a:srgbClr val="FFFFFF"/>
                </a:solidFill>
                <a:latin typeface="Calibri"/>
                <a:ea typeface="Calibri"/>
                <a:cs typeface="Calibri"/>
                <a:sym typeface="Calibri"/>
              </a:rPr>
              <a:t>Aspects pratiques</a:t>
            </a:r>
            <a:endParaRPr/>
          </a:p>
        </p:txBody>
      </p:sp>
      <p:grpSp>
        <p:nvGrpSpPr>
          <p:cNvPr id="688" name="Google Shape;688;p80"/>
          <p:cNvGrpSpPr/>
          <p:nvPr/>
        </p:nvGrpSpPr>
        <p:grpSpPr>
          <a:xfrm>
            <a:off x="5010150" y="777990"/>
            <a:ext cx="6492875" cy="4921020"/>
            <a:chOff x="0" y="92190"/>
            <a:chExt cx="6492875" cy="4921020"/>
          </a:xfrm>
        </p:grpSpPr>
        <p:sp>
          <p:nvSpPr>
            <p:cNvPr id="689" name="Google Shape;689;p80"/>
            <p:cNvSpPr/>
            <p:nvPr/>
          </p:nvSpPr>
          <p:spPr>
            <a:xfrm>
              <a:off x="0" y="92190"/>
              <a:ext cx="6492875" cy="1034280"/>
            </a:xfrm>
            <a:prstGeom prst="roundRect">
              <a:avLst>
                <a:gd fmla="val 16667" name="adj"/>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0" name="Google Shape;690;p80"/>
            <p:cNvSpPr txBox="1"/>
            <p:nvPr/>
          </p:nvSpPr>
          <p:spPr>
            <a:xfrm>
              <a:off x="50489" y="142679"/>
              <a:ext cx="6391897" cy="933302"/>
            </a:xfrm>
            <a:prstGeom prst="rect">
              <a:avLst/>
            </a:prstGeom>
            <a:noFill/>
            <a:ln>
              <a:noFill/>
            </a:ln>
          </p:spPr>
          <p:txBody>
            <a:bodyPr anchorCtr="0" anchor="ctr" bIns="99050" lIns="99050" spcFirstLastPara="1" rIns="99050" wrap="square" tIns="99050">
              <a:noAutofit/>
            </a:bodyPr>
            <a:lstStyle/>
            <a:p>
              <a:pPr indent="0" lvl="0" marL="0" marR="0" rtl="0" algn="l">
                <a:lnSpc>
                  <a:spcPct val="90000"/>
                </a:lnSpc>
                <a:spcBef>
                  <a:spcPts val="0"/>
                </a:spcBef>
                <a:spcAft>
                  <a:spcPts val="0"/>
                </a:spcAft>
                <a:buClr>
                  <a:schemeClr val="lt1"/>
                </a:buClr>
                <a:buSzPts val="2600"/>
                <a:buFont typeface="Calibri"/>
                <a:buNone/>
              </a:pPr>
              <a:r>
                <a:rPr lang="en-US" sz="2600">
                  <a:solidFill>
                    <a:schemeClr val="lt1"/>
                  </a:solidFill>
                  <a:latin typeface="Calibri"/>
                  <a:ea typeface="Calibri"/>
                  <a:cs typeface="Calibri"/>
                  <a:sym typeface="Calibri"/>
                </a:rPr>
                <a:t>Coût : </a:t>
              </a:r>
              <a:r>
                <a:rPr b="0" i="0" lang="en-US" sz="2600">
                  <a:solidFill>
                    <a:schemeClr val="lt1"/>
                  </a:solidFill>
                  <a:latin typeface="Calibri"/>
                  <a:ea typeface="Calibri"/>
                  <a:cs typeface="Calibri"/>
                  <a:sym typeface="Calibri"/>
                </a:rPr>
                <a:t>Onglyza (73.50$), Januvia-100mg (83.65$), Trajenta (72.00$) pour le mois</a:t>
              </a:r>
              <a:endParaRPr sz="2600">
                <a:solidFill>
                  <a:schemeClr val="lt1"/>
                </a:solidFill>
                <a:latin typeface="Calibri"/>
                <a:ea typeface="Calibri"/>
                <a:cs typeface="Calibri"/>
                <a:sym typeface="Calibri"/>
              </a:endParaRPr>
            </a:p>
          </p:txBody>
        </p:sp>
        <p:sp>
          <p:nvSpPr>
            <p:cNvPr id="691" name="Google Shape;691;p80"/>
            <p:cNvSpPr/>
            <p:nvPr/>
          </p:nvSpPr>
          <p:spPr>
            <a:xfrm>
              <a:off x="0" y="1201350"/>
              <a:ext cx="6492875" cy="1034280"/>
            </a:xfrm>
            <a:prstGeom prst="roundRect">
              <a:avLst>
                <a:gd fmla="val 16667" name="adj"/>
              </a:avLst>
            </a:prstGeom>
            <a:solidFill>
              <a:srgbClr val="44B78C"/>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2" name="Google Shape;692;p80"/>
            <p:cNvSpPr txBox="1"/>
            <p:nvPr/>
          </p:nvSpPr>
          <p:spPr>
            <a:xfrm>
              <a:off x="50489" y="1251839"/>
              <a:ext cx="6391897" cy="933302"/>
            </a:xfrm>
            <a:prstGeom prst="rect">
              <a:avLst/>
            </a:prstGeom>
            <a:noFill/>
            <a:ln>
              <a:noFill/>
            </a:ln>
          </p:spPr>
          <p:txBody>
            <a:bodyPr anchorCtr="0" anchor="ctr" bIns="99050" lIns="99050" spcFirstLastPara="1" rIns="99050" wrap="square" tIns="99050">
              <a:noAutofit/>
            </a:bodyPr>
            <a:lstStyle/>
            <a:p>
              <a:pPr indent="0" lvl="0" marL="0" marR="0" rtl="0" algn="l">
                <a:lnSpc>
                  <a:spcPct val="90000"/>
                </a:lnSpc>
                <a:spcBef>
                  <a:spcPts val="0"/>
                </a:spcBef>
                <a:spcAft>
                  <a:spcPts val="0"/>
                </a:spcAft>
                <a:buClr>
                  <a:schemeClr val="lt1"/>
                </a:buClr>
                <a:buSzPts val="2600"/>
                <a:buFont typeface="Calibri"/>
                <a:buNone/>
              </a:pPr>
              <a:r>
                <a:rPr lang="en-US" sz="2600">
                  <a:solidFill>
                    <a:schemeClr val="lt1"/>
                  </a:solidFill>
                  <a:latin typeface="Calibri"/>
                  <a:ea typeface="Calibri"/>
                  <a:cs typeface="Calibri"/>
                  <a:sym typeface="Calibri"/>
                </a:rPr>
                <a:t>Études avec limitations méthodologiques…</a:t>
              </a:r>
              <a:endParaRPr sz="2600">
                <a:solidFill>
                  <a:schemeClr val="lt1"/>
                </a:solidFill>
                <a:latin typeface="Calibri"/>
                <a:ea typeface="Calibri"/>
                <a:cs typeface="Calibri"/>
                <a:sym typeface="Calibri"/>
              </a:endParaRPr>
            </a:p>
          </p:txBody>
        </p:sp>
        <p:sp>
          <p:nvSpPr>
            <p:cNvPr id="693" name="Google Shape;693;p80"/>
            <p:cNvSpPr/>
            <p:nvPr/>
          </p:nvSpPr>
          <p:spPr>
            <a:xfrm>
              <a:off x="0" y="2310510"/>
              <a:ext cx="6492875" cy="1034280"/>
            </a:xfrm>
            <a:prstGeom prst="roundRect">
              <a:avLst>
                <a:gd fmla="val 16667" name="adj"/>
              </a:avLst>
            </a:prstGeom>
            <a:solidFill>
              <a:srgbClr val="6FAA47"/>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4" name="Google Shape;694;p80"/>
            <p:cNvSpPr txBox="1"/>
            <p:nvPr/>
          </p:nvSpPr>
          <p:spPr>
            <a:xfrm>
              <a:off x="50489" y="2360999"/>
              <a:ext cx="6391897" cy="933302"/>
            </a:xfrm>
            <a:prstGeom prst="rect">
              <a:avLst/>
            </a:prstGeom>
            <a:noFill/>
            <a:ln>
              <a:noFill/>
            </a:ln>
          </p:spPr>
          <p:txBody>
            <a:bodyPr anchorCtr="0" anchor="ctr" bIns="99050" lIns="99050" spcFirstLastPara="1" rIns="99050" wrap="square" tIns="99050">
              <a:noAutofit/>
            </a:bodyPr>
            <a:lstStyle/>
            <a:p>
              <a:pPr indent="0" lvl="0" marL="0" marR="0" rtl="0" algn="l">
                <a:lnSpc>
                  <a:spcPct val="90000"/>
                </a:lnSpc>
                <a:spcBef>
                  <a:spcPts val="0"/>
                </a:spcBef>
                <a:spcAft>
                  <a:spcPts val="0"/>
                </a:spcAft>
                <a:buClr>
                  <a:schemeClr val="lt1"/>
                </a:buClr>
                <a:buSzPts val="2600"/>
                <a:buFont typeface="Calibri"/>
                <a:buNone/>
              </a:pPr>
              <a:r>
                <a:rPr lang="en-US" sz="2600">
                  <a:solidFill>
                    <a:schemeClr val="lt1"/>
                  </a:solidFill>
                  <a:latin typeface="Calibri"/>
                  <a:ea typeface="Calibri"/>
                  <a:cs typeface="Calibri"/>
                  <a:sym typeface="Calibri"/>
                </a:rPr>
                <a:t>Risques</a:t>
              </a:r>
              <a:endParaRPr/>
            </a:p>
          </p:txBody>
        </p:sp>
        <p:sp>
          <p:nvSpPr>
            <p:cNvPr id="695" name="Google Shape;695;p80"/>
            <p:cNvSpPr/>
            <p:nvPr/>
          </p:nvSpPr>
          <p:spPr>
            <a:xfrm>
              <a:off x="0" y="3344790"/>
              <a:ext cx="6492875" cy="166842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6" name="Google Shape;696;p80"/>
            <p:cNvSpPr txBox="1"/>
            <p:nvPr/>
          </p:nvSpPr>
          <p:spPr>
            <a:xfrm>
              <a:off x="0" y="3344790"/>
              <a:ext cx="6492875" cy="1668420"/>
            </a:xfrm>
            <a:prstGeom prst="rect">
              <a:avLst/>
            </a:prstGeom>
            <a:noFill/>
            <a:ln>
              <a:noFill/>
            </a:ln>
          </p:spPr>
          <p:txBody>
            <a:bodyPr anchorCtr="0" anchor="t" bIns="33000" lIns="206125" spcFirstLastPara="1" rIns="184900" wrap="square" tIns="33000">
              <a:noAutofit/>
            </a:bodyPr>
            <a:lstStyle/>
            <a:p>
              <a:pPr indent="-228600" lvl="1" marL="228600" marR="0" rtl="0" algn="l">
                <a:lnSpc>
                  <a:spcPct val="90000"/>
                </a:lnSpc>
                <a:spcBef>
                  <a:spcPts val="0"/>
                </a:spcBef>
                <a:spcAft>
                  <a:spcPts val="0"/>
                </a:spcAft>
                <a:buClr>
                  <a:schemeClr val="dk1"/>
                </a:buClr>
                <a:buSzPts val="2000"/>
                <a:buFont typeface="Calibri"/>
                <a:buChar char="•"/>
              </a:pPr>
              <a:r>
                <a:rPr b="0" i="0" lang="en-US" sz="2000" u="none" cap="none" strike="noStrike">
                  <a:solidFill>
                    <a:schemeClr val="dk1"/>
                  </a:solidFill>
                  <a:latin typeface="Calibri"/>
                  <a:ea typeface="Calibri"/>
                  <a:cs typeface="Calibri"/>
                  <a:sym typeface="Calibri"/>
                </a:rPr>
                <a:t>Hypoglycémie (NNH 50)</a:t>
              </a:r>
              <a:endParaRPr/>
            </a:p>
            <a:p>
              <a:pPr indent="-228600" lvl="1" marL="228600" marR="0" rtl="0" algn="l">
                <a:lnSpc>
                  <a:spcPct val="90000"/>
                </a:lnSpc>
                <a:spcBef>
                  <a:spcPts val="400"/>
                </a:spcBef>
                <a:spcAft>
                  <a:spcPts val="0"/>
                </a:spcAft>
                <a:buClr>
                  <a:schemeClr val="dk1"/>
                </a:buClr>
                <a:buSzPts val="2000"/>
                <a:buFont typeface="Calibri"/>
                <a:buChar char="•"/>
              </a:pPr>
              <a:r>
                <a:rPr b="0" i="0" lang="en-US" sz="2000" u="none" cap="none" strike="noStrike">
                  <a:solidFill>
                    <a:schemeClr val="dk1"/>
                  </a:solidFill>
                  <a:latin typeface="Calibri"/>
                  <a:ea typeface="Calibri"/>
                  <a:cs typeface="Calibri"/>
                  <a:sym typeface="Calibri"/>
                </a:rPr>
                <a:t>Défaillance cardiaque (NNH 143 pour les hospitalisations)</a:t>
              </a:r>
              <a:endParaRPr/>
            </a:p>
            <a:p>
              <a:pPr indent="-228600" lvl="1" marL="228600" marR="0" rtl="0" algn="l">
                <a:lnSpc>
                  <a:spcPct val="90000"/>
                </a:lnSpc>
                <a:spcBef>
                  <a:spcPts val="400"/>
                </a:spcBef>
                <a:spcAft>
                  <a:spcPts val="0"/>
                </a:spcAft>
                <a:buClr>
                  <a:schemeClr val="dk1"/>
                </a:buClr>
                <a:buSzPts val="2000"/>
                <a:buFont typeface="Calibri"/>
                <a:buChar char="•"/>
              </a:pPr>
              <a:r>
                <a:rPr b="0" i="0" lang="en-US" sz="2000" u="none" cap="none" strike="noStrike">
                  <a:solidFill>
                    <a:schemeClr val="dk1"/>
                  </a:solidFill>
                  <a:latin typeface="Calibri"/>
                  <a:ea typeface="Calibri"/>
                  <a:cs typeface="Calibri"/>
                  <a:sym typeface="Calibri"/>
                </a:rPr>
                <a:t>Possible pour : pancréatite (NNH 800), arthralgies</a:t>
              </a:r>
              <a:endParaRPr b="0" i="0" sz="2000" u="none" cap="none" strike="noStrike">
                <a:solidFill>
                  <a:schemeClr val="dk1"/>
                </a:solidFill>
                <a:latin typeface="Calibri"/>
                <a:ea typeface="Calibri"/>
                <a:cs typeface="Calibri"/>
                <a:sym typeface="Calibri"/>
              </a:endParaRPr>
            </a:p>
            <a:p>
              <a:pPr indent="-228600" lvl="1" marL="228600" marR="0" rtl="0" algn="l">
                <a:lnSpc>
                  <a:spcPct val="90000"/>
                </a:lnSpc>
                <a:spcBef>
                  <a:spcPts val="400"/>
                </a:spcBef>
                <a:spcAft>
                  <a:spcPts val="0"/>
                </a:spcAft>
                <a:buClr>
                  <a:schemeClr val="dk1"/>
                </a:buClr>
                <a:buSzPts val="2000"/>
                <a:buFont typeface="Calibri"/>
                <a:buChar char="•"/>
              </a:pPr>
              <a:r>
                <a:rPr b="0" i="0" lang="en-US" sz="2000" u="none" cap="none" strike="noStrike">
                  <a:solidFill>
                    <a:schemeClr val="dk1"/>
                  </a:solidFill>
                  <a:latin typeface="Calibri"/>
                  <a:ea typeface="Calibri"/>
                  <a:cs typeface="Calibri"/>
                  <a:sym typeface="Calibri"/>
                </a:rPr>
                <a:t>Anaphylaxie et Stevens-Johnson</a:t>
              </a:r>
              <a:endParaRPr b="0" i="0" sz="2000" u="none" cap="none" strike="noStrike">
                <a:solidFill>
                  <a:schemeClr val="dk1"/>
                </a:solidFill>
                <a:latin typeface="Calibri"/>
                <a:ea typeface="Calibri"/>
                <a:cs typeface="Calibri"/>
                <a:sym typeface="Calibri"/>
              </a:endParaRPr>
            </a:p>
          </p:txBody>
        </p:sp>
      </p:grpSp>
    </p:spTree>
  </p:cSld>
  <p:clrMapOvr>
    <a:masterClrMapping/>
  </p:clrMapOvr>
  <p:transition spd="slow">
    <p:fade thruBlk="1"/>
  </p:transition>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dk1"/>
        </a:solidFill>
      </p:bgPr>
    </p:bg>
    <p:spTree>
      <p:nvGrpSpPr>
        <p:cNvPr id="700" name="Shape 700"/>
        <p:cNvGrpSpPr/>
        <p:nvPr/>
      </p:nvGrpSpPr>
      <p:grpSpPr>
        <a:xfrm>
          <a:off x="0" y="0"/>
          <a:ext cx="0" cy="0"/>
          <a:chOff x="0" y="0"/>
          <a:chExt cx="0" cy="0"/>
        </a:xfrm>
      </p:grpSpPr>
      <p:pic>
        <p:nvPicPr>
          <p:cNvPr id="701" name="Google Shape;701;p81"/>
          <p:cNvPicPr preferRelativeResize="0"/>
          <p:nvPr>
            <p:ph idx="1" type="body"/>
          </p:nvPr>
        </p:nvPicPr>
        <p:blipFill rotWithShape="1">
          <a:blip r:embed="rId3">
            <a:alphaModFix/>
          </a:blip>
          <a:srcRect b="8536" l="0" r="0" t="0"/>
          <a:stretch/>
        </p:blipFill>
        <p:spPr>
          <a:xfrm>
            <a:off x="20" y="10"/>
            <a:ext cx="10141507" cy="6857990"/>
          </a:xfrm>
          <a:prstGeom prst="rect">
            <a:avLst/>
          </a:prstGeom>
          <a:noFill/>
          <a:ln>
            <a:noFill/>
          </a:ln>
        </p:spPr>
      </p:pic>
      <p:sp>
        <p:nvSpPr>
          <p:cNvPr id="702" name="Google Shape;702;p81"/>
          <p:cNvSpPr txBox="1"/>
          <p:nvPr>
            <p:ph type="title"/>
          </p:nvPr>
        </p:nvSpPr>
        <p:spPr>
          <a:xfrm>
            <a:off x="2457450" y="2958103"/>
            <a:ext cx="7277100" cy="941796"/>
          </a:xfrm>
          <a:prstGeom prst="rect">
            <a:avLst/>
          </a:prstGeom>
          <a:solidFill>
            <a:srgbClr val="000000">
              <a:alpha val="86666"/>
            </a:srgbClr>
          </a:solidFill>
          <a:ln cap="sq" cmpd="sng" w="38100">
            <a:solidFill>
              <a:srgbClr val="FFFFFF"/>
            </a:solidFill>
            <a:prstDash val="solid"/>
            <a:miter lim="800000"/>
            <a:headEnd len="sm" w="sm" type="none"/>
            <a:tailEnd len="sm" w="sm" type="none"/>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FFFFFF"/>
              </a:buClr>
              <a:buSzPts val="2800"/>
              <a:buFont typeface="Calibri"/>
              <a:buNone/>
            </a:pPr>
            <a:r>
              <a:rPr lang="en-US" sz="2800">
                <a:solidFill>
                  <a:srgbClr val="FFFFFF"/>
                </a:solidFill>
                <a:latin typeface="Calibri"/>
                <a:ea typeface="Calibri"/>
                <a:cs typeface="Calibri"/>
                <a:sym typeface="Calibri"/>
              </a:rPr>
              <a:t>Alternatives</a:t>
            </a:r>
            <a:endParaRPr/>
          </a:p>
        </p:txBody>
      </p:sp>
      <p:sp>
        <p:nvSpPr>
          <p:cNvPr id="703" name="Google Shape;703;p81"/>
          <p:cNvSpPr txBox="1"/>
          <p:nvPr/>
        </p:nvSpPr>
        <p:spPr>
          <a:xfrm>
            <a:off x="10251831" y="1406769"/>
            <a:ext cx="1940169" cy="449353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600">
                <a:solidFill>
                  <a:schemeClr val="dk1"/>
                </a:solidFill>
                <a:latin typeface="Calibri"/>
                <a:ea typeface="Calibri"/>
                <a:cs typeface="Calibri"/>
                <a:sym typeface="Calibri"/>
              </a:rPr>
              <a:t>N’oubliez pas d’ajuster vos cibles glycémiques </a:t>
            </a:r>
            <a:r>
              <a:rPr lang="en-US" sz="2600">
                <a:solidFill>
                  <a:srgbClr val="FF0000"/>
                </a:solidFill>
                <a:latin typeface="Calibri"/>
                <a:ea typeface="Calibri"/>
                <a:cs typeface="Calibri"/>
                <a:sym typeface="Calibri"/>
              </a:rPr>
              <a:t>(moins strict) </a:t>
            </a:r>
            <a:r>
              <a:rPr lang="en-US" sz="2600">
                <a:solidFill>
                  <a:schemeClr val="dk1"/>
                </a:solidFill>
                <a:latin typeface="Calibri"/>
                <a:ea typeface="Calibri"/>
                <a:cs typeface="Calibri"/>
                <a:sym typeface="Calibri"/>
              </a:rPr>
              <a:t>et de considérer la </a:t>
            </a:r>
            <a:r>
              <a:rPr lang="en-US" sz="2600">
                <a:solidFill>
                  <a:srgbClr val="FF0000"/>
                </a:solidFill>
                <a:latin typeface="Calibri"/>
                <a:ea typeface="Calibri"/>
                <a:cs typeface="Calibri"/>
                <a:sym typeface="Calibri"/>
              </a:rPr>
              <a:t>variabilité biologique </a:t>
            </a:r>
            <a:r>
              <a:rPr lang="en-US" sz="2600">
                <a:solidFill>
                  <a:schemeClr val="dk1"/>
                </a:solidFill>
                <a:latin typeface="Calibri"/>
                <a:ea typeface="Calibri"/>
                <a:cs typeface="Calibri"/>
                <a:sym typeface="Calibri"/>
              </a:rPr>
              <a:t>de l’HbA1C (+- 0.5%)</a:t>
            </a:r>
            <a:endParaRPr/>
          </a:p>
        </p:txBody>
      </p:sp>
    </p:spTree>
  </p:cSld>
  <p:clrMapOvr>
    <a:masterClrMapping/>
  </p:clrMapOvr>
  <p:transition spd="slow">
    <p:fade thruBlk="1"/>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03">
                                            <p:txEl>
                                              <p:pRg end="0" st="0"/>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0">
  <p:cSld>
    <p:bg>
      <p:bgPr>
        <a:solidFill>
          <a:srgbClr val="404040"/>
        </a:solidFill>
      </p:bgPr>
    </p:bg>
    <p:spTree>
      <p:nvGrpSpPr>
        <p:cNvPr id="707" name="Shape 707"/>
        <p:cNvGrpSpPr/>
        <p:nvPr/>
      </p:nvGrpSpPr>
      <p:grpSpPr>
        <a:xfrm>
          <a:off x="0" y="0"/>
          <a:ext cx="0" cy="0"/>
          <a:chOff x="0" y="0"/>
          <a:chExt cx="0" cy="0"/>
        </a:xfrm>
      </p:grpSpPr>
      <p:sp>
        <p:nvSpPr>
          <p:cNvPr id="708" name="Google Shape;708;p82"/>
          <p:cNvSpPr/>
          <p:nvPr/>
        </p:nvSpPr>
        <p:spPr>
          <a:xfrm>
            <a:off x="0" y="-3324"/>
            <a:ext cx="12192000" cy="6861324"/>
          </a:xfrm>
          <a:prstGeom prst="rect">
            <a:avLst/>
          </a:prstGeom>
          <a:solidFill>
            <a:srgbClr val="40404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09" name="Google Shape;709;p82"/>
          <p:cNvSpPr/>
          <p:nvPr/>
        </p:nvSpPr>
        <p:spPr>
          <a:xfrm>
            <a:off x="0" y="0"/>
            <a:ext cx="11786754" cy="6858000"/>
          </a:xfrm>
          <a:custGeom>
            <a:rect b="b" l="l" r="r" t="t"/>
            <a:pathLst>
              <a:path extrusionOk="0" h="6858000" w="11786754">
                <a:moveTo>
                  <a:pt x="0" y="0"/>
                </a:moveTo>
                <a:lnTo>
                  <a:pt x="8610600" y="0"/>
                </a:lnTo>
                <a:lnTo>
                  <a:pt x="11786754" y="6858000"/>
                </a:lnTo>
                <a:lnTo>
                  <a:pt x="0" y="6858000"/>
                </a:lnTo>
                <a:close/>
              </a:path>
            </a:pathLst>
          </a:custGeom>
          <a:solidFill>
            <a:srgbClr val="000000">
              <a:alpha val="2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10" name="Google Shape;710;p82"/>
          <p:cNvSpPr/>
          <p:nvPr/>
        </p:nvSpPr>
        <p:spPr>
          <a:xfrm>
            <a:off x="0" y="0"/>
            <a:ext cx="3581400" cy="6858000"/>
          </a:xfrm>
          <a:custGeom>
            <a:rect b="b" l="l" r="r" t="t"/>
            <a:pathLst>
              <a:path extrusionOk="0" h="6858000" w="3581400">
                <a:moveTo>
                  <a:pt x="0" y="0"/>
                </a:moveTo>
                <a:lnTo>
                  <a:pt x="405246" y="0"/>
                </a:lnTo>
                <a:lnTo>
                  <a:pt x="3581400" y="6858000"/>
                </a:lnTo>
                <a:lnTo>
                  <a:pt x="0" y="6858000"/>
                </a:lnTo>
                <a:close/>
              </a:path>
            </a:pathLst>
          </a:custGeom>
          <a:solidFill>
            <a:srgbClr val="000000">
              <a:alpha val="2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11" name="Google Shape;711;p82"/>
          <p:cNvSpPr txBox="1"/>
          <p:nvPr>
            <p:ph type="title"/>
          </p:nvPr>
        </p:nvSpPr>
        <p:spPr>
          <a:xfrm>
            <a:off x="833002" y="365125"/>
            <a:ext cx="10520702"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FFFFFF"/>
              </a:buClr>
              <a:buSzPts val="4400"/>
              <a:buFont typeface="Calibri"/>
              <a:buNone/>
            </a:pPr>
            <a:r>
              <a:rPr lang="en-US" sz="4400">
                <a:solidFill>
                  <a:srgbClr val="FFFFFF"/>
                </a:solidFill>
                <a:latin typeface="Calibri"/>
                <a:ea typeface="Calibri"/>
                <a:cs typeface="Calibri"/>
                <a:sym typeface="Calibri"/>
              </a:rPr>
              <a:t>Références</a:t>
            </a:r>
            <a:endParaRPr/>
          </a:p>
        </p:txBody>
      </p:sp>
      <p:sp>
        <p:nvSpPr>
          <p:cNvPr id="712" name="Google Shape;712;p82"/>
          <p:cNvSpPr txBox="1"/>
          <p:nvPr>
            <p:ph idx="1" type="body"/>
          </p:nvPr>
        </p:nvSpPr>
        <p:spPr>
          <a:xfrm>
            <a:off x="838201" y="2022601"/>
            <a:ext cx="10515598" cy="4154361"/>
          </a:xfrm>
          <a:prstGeom prst="rect">
            <a:avLst/>
          </a:prstGeom>
          <a:noFill/>
          <a:ln>
            <a:noFill/>
          </a:ln>
        </p:spPr>
        <p:txBody>
          <a:bodyPr anchorCtr="0" anchor="t" bIns="45700" lIns="91425" spcFirstLastPara="1" rIns="91425" wrap="square" tIns="45700">
            <a:noAutofit/>
          </a:bodyPr>
          <a:lstStyle/>
          <a:p>
            <a:pPr indent="-228600" lvl="0" marL="457200" rtl="0" algn="l">
              <a:lnSpc>
                <a:spcPct val="90000"/>
              </a:lnSpc>
              <a:spcBef>
                <a:spcPts val="0"/>
              </a:spcBef>
              <a:spcAft>
                <a:spcPts val="0"/>
              </a:spcAft>
              <a:buClr>
                <a:srgbClr val="FFFFFF"/>
              </a:buClr>
              <a:buSzPts val="2000"/>
              <a:buFont typeface="Arial"/>
              <a:buChar char="•"/>
            </a:pPr>
            <a:r>
              <a:rPr lang="en-US" sz="2000">
                <a:solidFill>
                  <a:srgbClr val="FFFFFF"/>
                </a:solidFill>
                <a:latin typeface="Calibri"/>
                <a:ea typeface="Calibri"/>
                <a:cs typeface="Calibri"/>
                <a:sym typeface="Calibri"/>
              </a:rPr>
              <a:t>Tools for practice : DPP-4 Inhibitors: Protecting your sweet heart? Nov 2015</a:t>
            </a:r>
            <a:endParaRPr/>
          </a:p>
          <a:p>
            <a:pPr indent="-228600" lvl="0" marL="457200" rtl="0" algn="l">
              <a:lnSpc>
                <a:spcPct val="90000"/>
              </a:lnSpc>
              <a:spcBef>
                <a:spcPts val="1000"/>
              </a:spcBef>
              <a:spcAft>
                <a:spcPts val="0"/>
              </a:spcAft>
              <a:buClr>
                <a:srgbClr val="FFFFFF"/>
              </a:buClr>
              <a:buSzPts val="2000"/>
              <a:buFont typeface="Arial"/>
              <a:buChar char="•"/>
            </a:pPr>
            <a:r>
              <a:rPr lang="en-US" sz="2000">
                <a:solidFill>
                  <a:srgbClr val="FFFFFF"/>
                </a:solidFill>
                <a:latin typeface="Calibri"/>
                <a:ea typeface="Calibri"/>
                <a:cs typeface="Calibri"/>
                <a:sym typeface="Calibri"/>
              </a:rPr>
              <a:t>Dynamed Plus section sur les Dipeptidyl peptidase IV (DPP-4) inhibitors</a:t>
            </a:r>
            <a:endParaRPr/>
          </a:p>
          <a:p>
            <a:pPr indent="-228600" lvl="0" marL="457200" rtl="0" algn="l">
              <a:lnSpc>
                <a:spcPct val="90000"/>
              </a:lnSpc>
              <a:spcBef>
                <a:spcPts val="1000"/>
              </a:spcBef>
              <a:spcAft>
                <a:spcPts val="0"/>
              </a:spcAft>
              <a:buClr>
                <a:srgbClr val="FFFFFF"/>
              </a:buClr>
              <a:buSzPts val="2000"/>
              <a:buFont typeface="Arial"/>
              <a:buChar char="•"/>
            </a:pPr>
            <a:r>
              <a:rPr lang="en-US" sz="2000">
                <a:solidFill>
                  <a:srgbClr val="FFFFFF"/>
                </a:solidFill>
                <a:latin typeface="Calibri"/>
                <a:ea typeface="Calibri"/>
                <a:cs typeface="Calibri"/>
                <a:sym typeface="Calibri"/>
              </a:rPr>
              <a:t> SciricaBM,BhattDL,BraunwaldE,</a:t>
            </a:r>
            <a:r>
              <a:rPr i="1" lang="en-US" sz="2000">
                <a:solidFill>
                  <a:srgbClr val="FFFFFF"/>
                </a:solidFill>
                <a:latin typeface="Calibri"/>
                <a:ea typeface="Calibri"/>
                <a:cs typeface="Calibri"/>
                <a:sym typeface="Calibri"/>
              </a:rPr>
              <a:t>et al</a:t>
            </a:r>
            <a:r>
              <a:rPr lang="en-US" sz="2000">
                <a:solidFill>
                  <a:srgbClr val="FFFFFF"/>
                </a:solidFill>
                <a:latin typeface="Calibri"/>
                <a:ea typeface="Calibri"/>
                <a:cs typeface="Calibri"/>
                <a:sym typeface="Calibri"/>
              </a:rPr>
              <a:t>.NEnglJMed.2013;369:1317-26.</a:t>
            </a:r>
            <a:endParaRPr/>
          </a:p>
          <a:p>
            <a:pPr indent="-228600" lvl="0" marL="457200" rtl="0" algn="l">
              <a:lnSpc>
                <a:spcPct val="90000"/>
              </a:lnSpc>
              <a:spcBef>
                <a:spcPts val="1000"/>
              </a:spcBef>
              <a:spcAft>
                <a:spcPts val="0"/>
              </a:spcAft>
              <a:buClr>
                <a:srgbClr val="FFFFFF"/>
              </a:buClr>
              <a:buSzPts val="2000"/>
              <a:buFont typeface="Arial"/>
              <a:buChar char="•"/>
            </a:pPr>
            <a:r>
              <a:rPr lang="en-US" sz="2000">
                <a:solidFill>
                  <a:srgbClr val="FFFFFF"/>
                </a:solidFill>
                <a:latin typeface="Calibri"/>
                <a:ea typeface="Calibri"/>
                <a:cs typeface="Calibri"/>
                <a:sym typeface="Calibri"/>
              </a:rPr>
              <a:t>WhiteWB,CannonCP,HellerSR,</a:t>
            </a:r>
            <a:r>
              <a:rPr i="1" lang="en-US" sz="2000">
                <a:solidFill>
                  <a:srgbClr val="FFFFFF"/>
                </a:solidFill>
                <a:latin typeface="Calibri"/>
                <a:ea typeface="Calibri"/>
                <a:cs typeface="Calibri"/>
                <a:sym typeface="Calibri"/>
              </a:rPr>
              <a:t>et al</a:t>
            </a:r>
            <a:r>
              <a:rPr lang="en-US" sz="2000">
                <a:solidFill>
                  <a:srgbClr val="FFFFFF"/>
                </a:solidFill>
                <a:latin typeface="Calibri"/>
                <a:ea typeface="Calibri"/>
                <a:cs typeface="Calibri"/>
                <a:sym typeface="Calibri"/>
              </a:rPr>
              <a:t>. NEnglJMed.2013;369:1327-35</a:t>
            </a:r>
            <a:endParaRPr/>
          </a:p>
          <a:p>
            <a:pPr indent="-228600" lvl="0" marL="457200" rtl="0" algn="l">
              <a:lnSpc>
                <a:spcPct val="90000"/>
              </a:lnSpc>
              <a:spcBef>
                <a:spcPts val="1000"/>
              </a:spcBef>
              <a:spcAft>
                <a:spcPts val="0"/>
              </a:spcAft>
              <a:buClr>
                <a:srgbClr val="FFFFFF"/>
              </a:buClr>
              <a:buSzPts val="2000"/>
              <a:buFont typeface="Arial"/>
              <a:buChar char="•"/>
            </a:pPr>
            <a:r>
              <a:rPr lang="en-US" sz="2000">
                <a:solidFill>
                  <a:srgbClr val="FFFFFF"/>
                </a:solidFill>
                <a:latin typeface="Calibri"/>
                <a:ea typeface="Calibri"/>
                <a:cs typeface="Calibri"/>
                <a:sym typeface="Calibri"/>
              </a:rPr>
              <a:t>GreenJB,BethelMA,ArmstrongPW,</a:t>
            </a:r>
            <a:r>
              <a:rPr i="1" lang="en-US" sz="2000">
                <a:solidFill>
                  <a:srgbClr val="FFFFFF"/>
                </a:solidFill>
                <a:latin typeface="Calibri"/>
                <a:ea typeface="Calibri"/>
                <a:cs typeface="Calibri"/>
                <a:sym typeface="Calibri"/>
              </a:rPr>
              <a:t>et al</a:t>
            </a:r>
            <a:r>
              <a:rPr lang="en-US" sz="2000">
                <a:solidFill>
                  <a:srgbClr val="FFFFFF"/>
                </a:solidFill>
                <a:latin typeface="Calibri"/>
                <a:ea typeface="Calibri"/>
                <a:cs typeface="Calibri"/>
                <a:sym typeface="Calibri"/>
              </a:rPr>
              <a:t>.NEnglJMed.2015;373(3):232-42.</a:t>
            </a:r>
            <a:endParaRPr/>
          </a:p>
          <a:p>
            <a:pPr indent="-228600" lvl="0" marL="457200" rtl="0" algn="l">
              <a:lnSpc>
                <a:spcPct val="90000"/>
              </a:lnSpc>
              <a:spcBef>
                <a:spcPts val="1000"/>
              </a:spcBef>
              <a:spcAft>
                <a:spcPts val="0"/>
              </a:spcAft>
              <a:buClr>
                <a:srgbClr val="FFFFFF"/>
              </a:buClr>
              <a:buSzPts val="2000"/>
              <a:buFont typeface="Arial"/>
              <a:buChar char="•"/>
            </a:pPr>
            <a:r>
              <a:rPr lang="en-US" sz="2000">
                <a:solidFill>
                  <a:srgbClr val="FFFFFF"/>
                </a:solidFill>
                <a:latin typeface="Calibri"/>
                <a:ea typeface="Calibri"/>
                <a:cs typeface="Calibri"/>
                <a:sym typeface="Calibri"/>
              </a:rPr>
              <a:t>Pour le tableau agents diabète du Dr McCabe : https://www.usherbrooke.ca/baladocritique/</a:t>
            </a:r>
            <a:br>
              <a:rPr lang="en-US" sz="2000">
                <a:solidFill>
                  <a:srgbClr val="FFFFFF"/>
                </a:solidFill>
                <a:latin typeface="Calibri"/>
                <a:ea typeface="Calibri"/>
                <a:cs typeface="Calibri"/>
                <a:sym typeface="Calibri"/>
              </a:rPr>
            </a:br>
            <a:endParaRPr sz="2000">
              <a:solidFill>
                <a:srgbClr val="FFFFFF"/>
              </a:solidFill>
              <a:latin typeface="Calibri"/>
              <a:ea typeface="Calibri"/>
              <a:cs typeface="Calibri"/>
              <a:sym typeface="Calibri"/>
            </a:endParaRPr>
          </a:p>
          <a:p>
            <a:pPr indent="-101600" lvl="0" marL="457200" rtl="0" algn="l">
              <a:lnSpc>
                <a:spcPct val="90000"/>
              </a:lnSpc>
              <a:spcBef>
                <a:spcPts val="1000"/>
              </a:spcBef>
              <a:spcAft>
                <a:spcPts val="0"/>
              </a:spcAft>
              <a:buClr>
                <a:schemeClr val="lt1"/>
              </a:buClr>
              <a:buSzPts val="2000"/>
              <a:buFont typeface="Arial"/>
              <a:buNone/>
            </a:pPr>
            <a:r>
              <a:t/>
            </a:r>
            <a:endParaRPr sz="2000">
              <a:solidFill>
                <a:srgbClr val="FFFFFF"/>
              </a:solidFill>
              <a:latin typeface="Calibri"/>
              <a:ea typeface="Calibri"/>
              <a:cs typeface="Calibri"/>
              <a:sym typeface="Calibri"/>
            </a:endParaRPr>
          </a:p>
        </p:txBody>
      </p:sp>
    </p:spTree>
  </p:cSld>
  <p:clrMapOvr>
    <a:masterClrMapping/>
  </p:clrMapOvr>
  <p:transition spd="slow">
    <p:fade thruBlk="1"/>
  </p:transition>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17" name="Shape 717"/>
        <p:cNvGrpSpPr/>
        <p:nvPr/>
      </p:nvGrpSpPr>
      <p:grpSpPr>
        <a:xfrm>
          <a:off x="0" y="0"/>
          <a:ext cx="0" cy="0"/>
          <a:chOff x="0" y="0"/>
          <a:chExt cx="0" cy="0"/>
        </a:xfrm>
      </p:grpSpPr>
      <p:sp>
        <p:nvSpPr>
          <p:cNvPr id="718" name="Google Shape;718;p83"/>
          <p:cNvSpPr txBox="1"/>
          <p:nvPr>
            <p:ph type="title"/>
          </p:nvPr>
        </p:nvSpPr>
        <p:spPr>
          <a:xfrm>
            <a:off x="2593409" y="407538"/>
            <a:ext cx="6075804" cy="2019724"/>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chemeClr val="lt1"/>
              </a:buClr>
              <a:buSzPts val="4000"/>
              <a:buFont typeface="Arial Narrow"/>
              <a:buNone/>
            </a:pPr>
            <a:r>
              <a:rPr lang="en-US"/>
              <a:t>La testostérone et l’andropause</a:t>
            </a:r>
            <a:endParaRPr/>
          </a:p>
        </p:txBody>
      </p:sp>
      <p:sp>
        <p:nvSpPr>
          <p:cNvPr id="719" name="Google Shape;719;p83"/>
          <p:cNvSpPr txBox="1"/>
          <p:nvPr>
            <p:ph idx="1" type="body"/>
          </p:nvPr>
        </p:nvSpPr>
        <p:spPr>
          <a:xfrm>
            <a:off x="4127500" y="2629004"/>
            <a:ext cx="5498109" cy="962388"/>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1800"/>
              <a:buFont typeface="Arial Narrow"/>
              <a:buNone/>
            </a:pPr>
            <a:r>
              <a:rPr lang="en-US"/>
              <a:t>Numéro 10 </a:t>
            </a:r>
            <a:endParaRPr/>
          </a:p>
        </p:txBody>
      </p:sp>
      <p:pic>
        <p:nvPicPr>
          <p:cNvPr id="720" name="Google Shape;720;p83"/>
          <p:cNvPicPr preferRelativeResize="0"/>
          <p:nvPr/>
        </p:nvPicPr>
        <p:blipFill rotWithShape="1">
          <a:blip r:embed="rId3">
            <a:alphaModFix/>
          </a:blip>
          <a:srcRect b="0" l="0" r="0" t="0"/>
          <a:stretch/>
        </p:blipFill>
        <p:spPr>
          <a:xfrm>
            <a:off x="4818916" y="3429000"/>
            <a:ext cx="2699365" cy="2147222"/>
          </a:xfrm>
          <a:prstGeom prst="rect">
            <a:avLst/>
          </a:prstGeom>
          <a:noFill/>
          <a:ln>
            <a:noFill/>
          </a:ln>
        </p:spPr>
      </p:pic>
    </p:spTree>
  </p:cSld>
  <p:clrMapOvr>
    <a:masterClrMapping/>
  </p:clrMapOvr>
  <p:transition spd="slow">
    <p:fade thruBlk="1"/>
  </p:transition>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725" name="Shape 725"/>
        <p:cNvGrpSpPr/>
        <p:nvPr/>
      </p:nvGrpSpPr>
      <p:grpSpPr>
        <a:xfrm>
          <a:off x="0" y="0"/>
          <a:ext cx="0" cy="0"/>
          <a:chOff x="0" y="0"/>
          <a:chExt cx="0" cy="0"/>
        </a:xfrm>
      </p:grpSpPr>
      <p:sp>
        <p:nvSpPr>
          <p:cNvPr id="726" name="Google Shape;726;p84"/>
          <p:cNvSpPr/>
          <p:nvPr/>
        </p:nvSpPr>
        <p:spPr>
          <a:xfrm flipH="1" rot="10800000">
            <a:off x="-1" y="-1"/>
            <a:ext cx="4403709" cy="6858001"/>
          </a:xfrm>
          <a:custGeom>
            <a:rect b="b" l="l" r="r" t="t"/>
            <a:pathLst>
              <a:path extrusionOk="0" h="6858001" w="4403709">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solidFill>
            <a:srgbClr val="41414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000000"/>
              </a:solidFill>
              <a:latin typeface="Calibri"/>
              <a:ea typeface="Calibri"/>
              <a:cs typeface="Calibri"/>
              <a:sym typeface="Calibri"/>
            </a:endParaRPr>
          </a:p>
        </p:txBody>
      </p:sp>
      <p:grpSp>
        <p:nvGrpSpPr>
          <p:cNvPr id="727" name="Google Shape;727;p84"/>
          <p:cNvGrpSpPr/>
          <p:nvPr/>
        </p:nvGrpSpPr>
        <p:grpSpPr>
          <a:xfrm>
            <a:off x="3315292" y="0"/>
            <a:ext cx="2436813" cy="6858001"/>
            <a:chOff x="1320800" y="0"/>
            <a:chExt cx="2436813" cy="6858001"/>
          </a:xfrm>
        </p:grpSpPr>
        <p:sp>
          <p:nvSpPr>
            <p:cNvPr id="728" name="Google Shape;728;p84"/>
            <p:cNvSpPr/>
            <p:nvPr/>
          </p:nvSpPr>
          <p:spPr>
            <a:xfrm>
              <a:off x="1627188" y="0"/>
              <a:ext cx="1122363" cy="5329238"/>
            </a:xfrm>
            <a:custGeom>
              <a:rect b="b" l="l" r="r" t="t"/>
              <a:pathLst>
                <a:path extrusionOk="0" h="3357" w="707">
                  <a:moveTo>
                    <a:pt x="0" y="3330"/>
                  </a:moveTo>
                  <a:lnTo>
                    <a:pt x="156" y="3357"/>
                  </a:lnTo>
                  <a:lnTo>
                    <a:pt x="707" y="0"/>
                  </a:lnTo>
                  <a:lnTo>
                    <a:pt x="547" y="0"/>
                  </a:lnTo>
                  <a:lnTo>
                    <a:pt x="0" y="3330"/>
                  </a:lnTo>
                  <a:close/>
                </a:path>
              </a:pathLst>
            </a:custGeom>
            <a:solidFill>
              <a:schemeClr val="accent1"/>
            </a:solidFill>
            <a:ln>
              <a:noFill/>
            </a:ln>
          </p:spPr>
        </p:sp>
        <p:sp>
          <p:nvSpPr>
            <p:cNvPr id="729" name="Google Shape;729;p84"/>
            <p:cNvSpPr/>
            <p:nvPr/>
          </p:nvSpPr>
          <p:spPr>
            <a:xfrm>
              <a:off x="1320800" y="0"/>
              <a:ext cx="1117600" cy="5276850"/>
            </a:xfrm>
            <a:custGeom>
              <a:rect b="b" l="l" r="r" t="t"/>
              <a:pathLst>
                <a:path extrusionOk="0" h="3324" w="704">
                  <a:moveTo>
                    <a:pt x="704" y="0"/>
                  </a:moveTo>
                  <a:lnTo>
                    <a:pt x="545" y="0"/>
                  </a:lnTo>
                  <a:lnTo>
                    <a:pt x="0" y="3300"/>
                  </a:lnTo>
                  <a:lnTo>
                    <a:pt x="157" y="3324"/>
                  </a:lnTo>
                  <a:lnTo>
                    <a:pt x="704" y="0"/>
                  </a:lnTo>
                  <a:close/>
                </a:path>
              </a:pathLst>
            </a:custGeom>
            <a:solidFill>
              <a:srgbClr val="595959"/>
            </a:solidFill>
            <a:ln>
              <a:noFill/>
            </a:ln>
          </p:spPr>
        </p:sp>
        <p:sp>
          <p:nvSpPr>
            <p:cNvPr id="730" name="Google Shape;730;p84"/>
            <p:cNvSpPr/>
            <p:nvPr/>
          </p:nvSpPr>
          <p:spPr>
            <a:xfrm>
              <a:off x="1320800" y="5238750"/>
              <a:ext cx="1228725" cy="1619250"/>
            </a:xfrm>
            <a:custGeom>
              <a:rect b="b" l="l" r="r" t="t"/>
              <a:pathLst>
                <a:path extrusionOk="0" h="1020" w="774">
                  <a:moveTo>
                    <a:pt x="0" y="0"/>
                  </a:moveTo>
                  <a:lnTo>
                    <a:pt x="740" y="1020"/>
                  </a:lnTo>
                  <a:lnTo>
                    <a:pt x="774" y="1020"/>
                  </a:lnTo>
                  <a:lnTo>
                    <a:pt x="0" y="0"/>
                  </a:lnTo>
                  <a:close/>
                </a:path>
              </a:pathLst>
            </a:custGeom>
            <a:solidFill>
              <a:srgbClr val="262626"/>
            </a:solidFill>
            <a:ln>
              <a:noFill/>
            </a:ln>
          </p:spPr>
        </p:sp>
        <p:sp>
          <p:nvSpPr>
            <p:cNvPr id="731" name="Google Shape;731;p84"/>
            <p:cNvSpPr/>
            <p:nvPr/>
          </p:nvSpPr>
          <p:spPr>
            <a:xfrm>
              <a:off x="1627188" y="5291138"/>
              <a:ext cx="1495425" cy="1566863"/>
            </a:xfrm>
            <a:custGeom>
              <a:rect b="b" l="l" r="r" t="t"/>
              <a:pathLst>
                <a:path extrusionOk="0" h="987" w="942">
                  <a:moveTo>
                    <a:pt x="0" y="0"/>
                  </a:moveTo>
                  <a:lnTo>
                    <a:pt x="909" y="987"/>
                  </a:lnTo>
                  <a:lnTo>
                    <a:pt x="942" y="987"/>
                  </a:lnTo>
                  <a:lnTo>
                    <a:pt x="0" y="0"/>
                  </a:lnTo>
                  <a:close/>
                </a:path>
              </a:pathLst>
            </a:custGeom>
            <a:solidFill>
              <a:srgbClr val="1E4E79"/>
            </a:solidFill>
            <a:ln>
              <a:noFill/>
            </a:ln>
          </p:spPr>
        </p:sp>
        <p:sp>
          <p:nvSpPr>
            <p:cNvPr id="732" name="Google Shape;732;p84"/>
            <p:cNvSpPr/>
            <p:nvPr/>
          </p:nvSpPr>
          <p:spPr>
            <a:xfrm>
              <a:off x="1627188" y="5286375"/>
              <a:ext cx="2130425" cy="1571625"/>
            </a:xfrm>
            <a:custGeom>
              <a:rect b="b" l="l" r="r" t="t"/>
              <a:pathLst>
                <a:path extrusionOk="0" h="990" w="1342">
                  <a:moveTo>
                    <a:pt x="0" y="3"/>
                  </a:moveTo>
                  <a:lnTo>
                    <a:pt x="942" y="990"/>
                  </a:lnTo>
                  <a:lnTo>
                    <a:pt x="1342" y="990"/>
                  </a:lnTo>
                  <a:lnTo>
                    <a:pt x="156" y="27"/>
                  </a:lnTo>
                  <a:lnTo>
                    <a:pt x="0" y="0"/>
                  </a:lnTo>
                  <a:lnTo>
                    <a:pt x="0" y="3"/>
                  </a:lnTo>
                  <a:close/>
                </a:path>
              </a:pathLst>
            </a:custGeom>
            <a:solidFill>
              <a:srgbClr val="2E75B5"/>
            </a:solidFill>
            <a:ln>
              <a:noFill/>
            </a:ln>
          </p:spPr>
        </p:sp>
        <p:sp>
          <p:nvSpPr>
            <p:cNvPr id="733" name="Google Shape;733;p84"/>
            <p:cNvSpPr/>
            <p:nvPr/>
          </p:nvSpPr>
          <p:spPr>
            <a:xfrm>
              <a:off x="1320800" y="5238750"/>
              <a:ext cx="1695450" cy="1619250"/>
            </a:xfrm>
            <a:custGeom>
              <a:rect b="b" l="l" r="r" t="t"/>
              <a:pathLst>
                <a:path extrusionOk="0" h="1020" w="1068">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sp>
        <p:nvSpPr>
          <p:cNvPr id="734" name="Google Shape;734;p84"/>
          <p:cNvSpPr txBox="1"/>
          <p:nvPr>
            <p:ph type="title"/>
          </p:nvPr>
        </p:nvSpPr>
        <p:spPr>
          <a:xfrm>
            <a:off x="211016" y="685800"/>
            <a:ext cx="3104276" cy="51054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FFFFFF"/>
              </a:buClr>
              <a:buSzPts val="4000"/>
              <a:buFont typeface="Calibri"/>
              <a:buNone/>
            </a:pPr>
            <a:r>
              <a:rPr lang="en-US" sz="4000">
                <a:solidFill>
                  <a:srgbClr val="FFFFFF"/>
                </a:solidFill>
                <a:latin typeface="Calibri"/>
                <a:ea typeface="Calibri"/>
                <a:cs typeface="Calibri"/>
                <a:sym typeface="Calibri"/>
              </a:rPr>
              <a:t>Testostérone et andropause</a:t>
            </a:r>
            <a:endParaRPr/>
          </a:p>
        </p:txBody>
      </p:sp>
      <p:grpSp>
        <p:nvGrpSpPr>
          <p:cNvPr id="735" name="Google Shape;735;p84"/>
          <p:cNvGrpSpPr/>
          <p:nvPr/>
        </p:nvGrpSpPr>
        <p:grpSpPr>
          <a:xfrm>
            <a:off x="5010150" y="708734"/>
            <a:ext cx="6492875" cy="5059531"/>
            <a:chOff x="0" y="22934"/>
            <a:chExt cx="6492875" cy="5059531"/>
          </a:xfrm>
        </p:grpSpPr>
        <p:sp>
          <p:nvSpPr>
            <p:cNvPr id="736" name="Google Shape;736;p84"/>
            <p:cNvSpPr/>
            <p:nvPr/>
          </p:nvSpPr>
          <p:spPr>
            <a:xfrm>
              <a:off x="0" y="22934"/>
              <a:ext cx="6492875" cy="1271205"/>
            </a:xfrm>
            <a:prstGeom prst="roundRect">
              <a:avLst>
                <a:gd fmla="val 16667" name="adj"/>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7" name="Google Shape;737;p84"/>
            <p:cNvSpPr txBox="1"/>
            <p:nvPr/>
          </p:nvSpPr>
          <p:spPr>
            <a:xfrm>
              <a:off x="62055" y="84989"/>
              <a:ext cx="6368765" cy="1147095"/>
            </a:xfrm>
            <a:prstGeom prst="rect">
              <a:avLst/>
            </a:prstGeom>
            <a:noFill/>
            <a:ln>
              <a:noFill/>
            </a:ln>
          </p:spPr>
          <p:txBody>
            <a:bodyPr anchorCtr="0" anchor="ctr" bIns="121900" lIns="121900" spcFirstLastPara="1" rIns="121900" wrap="square" tIns="121900">
              <a:noAutofit/>
            </a:bodyPr>
            <a:lstStyle/>
            <a:p>
              <a:pPr indent="0" lvl="0" marL="0" marR="0" rtl="0" algn="l">
                <a:lnSpc>
                  <a:spcPct val="90000"/>
                </a:lnSpc>
                <a:spcBef>
                  <a:spcPts val="0"/>
                </a:spcBef>
                <a:spcAft>
                  <a:spcPts val="0"/>
                </a:spcAft>
                <a:buClr>
                  <a:schemeClr val="lt1"/>
                </a:buClr>
                <a:buSzPts val="3200"/>
                <a:buFont typeface="Calibri"/>
                <a:buNone/>
              </a:pPr>
              <a:r>
                <a:rPr lang="en-US" sz="3200">
                  <a:solidFill>
                    <a:schemeClr val="lt1"/>
                  </a:solidFill>
                  <a:latin typeface="Calibri"/>
                  <a:ea typeface="Calibri"/>
                  <a:cs typeface="Calibri"/>
                  <a:sym typeface="Calibri"/>
                </a:rPr>
                <a:t>Pas de bénéfices importants sur :</a:t>
              </a:r>
              <a:endParaRPr sz="3200">
                <a:solidFill>
                  <a:schemeClr val="lt1"/>
                </a:solidFill>
                <a:latin typeface="Calibri"/>
                <a:ea typeface="Calibri"/>
                <a:cs typeface="Calibri"/>
                <a:sym typeface="Calibri"/>
              </a:endParaRPr>
            </a:p>
          </p:txBody>
        </p:sp>
        <p:sp>
          <p:nvSpPr>
            <p:cNvPr id="738" name="Google Shape;738;p84"/>
            <p:cNvSpPr/>
            <p:nvPr/>
          </p:nvSpPr>
          <p:spPr>
            <a:xfrm>
              <a:off x="0" y="1294139"/>
              <a:ext cx="6492875" cy="251712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9" name="Google Shape;739;p84"/>
            <p:cNvSpPr txBox="1"/>
            <p:nvPr/>
          </p:nvSpPr>
          <p:spPr>
            <a:xfrm>
              <a:off x="0" y="1294139"/>
              <a:ext cx="6492875" cy="2517120"/>
            </a:xfrm>
            <a:prstGeom prst="rect">
              <a:avLst/>
            </a:prstGeom>
            <a:noFill/>
            <a:ln>
              <a:noFill/>
            </a:ln>
          </p:spPr>
          <p:txBody>
            <a:bodyPr anchorCtr="0" anchor="t" bIns="40625" lIns="206125" spcFirstLastPara="1" rIns="227575" wrap="square" tIns="40625">
              <a:noAutofit/>
            </a:bodyPr>
            <a:lstStyle/>
            <a:p>
              <a:pPr indent="-228600" lvl="1" marL="228600" marR="0" rtl="0" algn="l">
                <a:lnSpc>
                  <a:spcPct val="90000"/>
                </a:lnSpc>
                <a:spcBef>
                  <a:spcPts val="0"/>
                </a:spcBef>
                <a:spcAft>
                  <a:spcPts val="0"/>
                </a:spcAft>
                <a:buClr>
                  <a:srgbClr val="FF0000"/>
                </a:buClr>
                <a:buSzPts val="2500"/>
                <a:buFont typeface="Calibri"/>
                <a:buChar char="•"/>
              </a:pPr>
              <a:r>
                <a:rPr b="1" i="0" lang="en-US" sz="2500" u="none" cap="none" strike="noStrike">
                  <a:solidFill>
                    <a:srgbClr val="FF0000"/>
                  </a:solidFill>
                  <a:latin typeface="Calibri"/>
                  <a:ea typeface="Calibri"/>
                  <a:cs typeface="Calibri"/>
                  <a:sym typeface="Calibri"/>
                </a:rPr>
                <a:t>Risque cardiovasculaire</a:t>
              </a:r>
              <a:endParaRPr b="1" i="0" sz="2500" u="none" cap="none" strike="noStrike">
                <a:solidFill>
                  <a:srgbClr val="FF0000"/>
                </a:solidFill>
                <a:latin typeface="Calibri"/>
                <a:ea typeface="Calibri"/>
                <a:cs typeface="Calibri"/>
                <a:sym typeface="Calibri"/>
              </a:endParaRPr>
            </a:p>
            <a:p>
              <a:pPr indent="-228600" lvl="2" marL="457200" marR="0" rtl="0" algn="l">
                <a:lnSpc>
                  <a:spcPct val="90000"/>
                </a:lnSpc>
                <a:spcBef>
                  <a:spcPts val="500"/>
                </a:spcBef>
                <a:spcAft>
                  <a:spcPts val="0"/>
                </a:spcAft>
                <a:buClr>
                  <a:schemeClr val="dk1"/>
                </a:buClr>
                <a:buSzPts val="2500"/>
                <a:buFont typeface="Calibri"/>
                <a:buChar char="•"/>
              </a:pPr>
              <a:r>
                <a:rPr b="0" i="0" lang="en-US" sz="2500" u="none" cap="none" strike="noStrike">
                  <a:solidFill>
                    <a:schemeClr val="dk1"/>
                  </a:solidFill>
                  <a:latin typeface="Calibri"/>
                  <a:ea typeface="Calibri"/>
                  <a:cs typeface="Calibri"/>
                  <a:sym typeface="Calibri"/>
                </a:rPr>
                <a:t>Possible augmentation chez patients à haut risque</a:t>
              </a:r>
              <a:endParaRPr b="0" i="0" sz="2500" u="none" cap="none" strike="noStrike">
                <a:solidFill>
                  <a:schemeClr val="dk1"/>
                </a:solidFill>
                <a:latin typeface="Calibri"/>
                <a:ea typeface="Calibri"/>
                <a:cs typeface="Calibri"/>
                <a:sym typeface="Calibri"/>
              </a:endParaRPr>
            </a:p>
            <a:p>
              <a:pPr indent="-228600" lvl="1" marL="228600" marR="0" rtl="0" algn="l">
                <a:lnSpc>
                  <a:spcPct val="90000"/>
                </a:lnSpc>
                <a:spcBef>
                  <a:spcPts val="500"/>
                </a:spcBef>
                <a:spcAft>
                  <a:spcPts val="0"/>
                </a:spcAft>
                <a:buClr>
                  <a:srgbClr val="FF0000"/>
                </a:buClr>
                <a:buSzPts val="2500"/>
                <a:buFont typeface="Calibri"/>
                <a:buChar char="•"/>
              </a:pPr>
              <a:r>
                <a:rPr b="1" i="0" lang="en-US" sz="2500" u="none" cap="none" strike="noStrike">
                  <a:solidFill>
                    <a:srgbClr val="FF0000"/>
                  </a:solidFill>
                  <a:latin typeface="Calibri"/>
                  <a:ea typeface="Calibri"/>
                  <a:cs typeface="Calibri"/>
                  <a:sym typeface="Calibri"/>
                </a:rPr>
                <a:t>Fonction sexuelle</a:t>
              </a:r>
              <a:endParaRPr b="1" i="0" sz="2500" u="none" cap="none" strike="noStrike">
                <a:solidFill>
                  <a:srgbClr val="FF0000"/>
                </a:solidFill>
                <a:latin typeface="Calibri"/>
                <a:ea typeface="Calibri"/>
                <a:cs typeface="Calibri"/>
                <a:sym typeface="Calibri"/>
              </a:endParaRPr>
            </a:p>
            <a:p>
              <a:pPr indent="-228600" lvl="1" marL="228600" marR="0" rtl="0" algn="l">
                <a:lnSpc>
                  <a:spcPct val="90000"/>
                </a:lnSpc>
                <a:spcBef>
                  <a:spcPts val="500"/>
                </a:spcBef>
                <a:spcAft>
                  <a:spcPts val="0"/>
                </a:spcAft>
                <a:buClr>
                  <a:srgbClr val="FF0000"/>
                </a:buClr>
                <a:buSzPts val="2500"/>
                <a:buFont typeface="Calibri"/>
                <a:buChar char="•"/>
              </a:pPr>
              <a:r>
                <a:rPr b="1" i="0" lang="en-US" sz="2500" u="none" cap="none" strike="noStrike">
                  <a:solidFill>
                    <a:srgbClr val="FF0000"/>
                  </a:solidFill>
                  <a:latin typeface="Calibri"/>
                  <a:ea typeface="Calibri"/>
                  <a:cs typeface="Calibri"/>
                  <a:sym typeface="Calibri"/>
                </a:rPr>
                <a:t>Troubles de l’humeur</a:t>
              </a:r>
              <a:endParaRPr b="1" i="0" sz="2500" u="none" cap="none" strike="noStrike">
                <a:solidFill>
                  <a:srgbClr val="FF0000"/>
                </a:solidFill>
                <a:latin typeface="Calibri"/>
                <a:ea typeface="Calibri"/>
                <a:cs typeface="Calibri"/>
                <a:sym typeface="Calibri"/>
              </a:endParaRPr>
            </a:p>
            <a:p>
              <a:pPr indent="-228600" lvl="1" marL="228600" marR="0" rtl="0" algn="l">
                <a:lnSpc>
                  <a:spcPct val="90000"/>
                </a:lnSpc>
                <a:spcBef>
                  <a:spcPts val="500"/>
                </a:spcBef>
                <a:spcAft>
                  <a:spcPts val="0"/>
                </a:spcAft>
                <a:buClr>
                  <a:srgbClr val="FF0000"/>
                </a:buClr>
                <a:buSzPts val="2500"/>
                <a:buFont typeface="Calibri"/>
                <a:buChar char="•"/>
              </a:pPr>
              <a:r>
                <a:rPr b="1" i="0" lang="en-US" sz="2500" u="none" cap="none" strike="noStrike">
                  <a:solidFill>
                    <a:srgbClr val="FF0000"/>
                  </a:solidFill>
                  <a:latin typeface="Calibri"/>
                  <a:ea typeface="Calibri"/>
                  <a:cs typeface="Calibri"/>
                  <a:sym typeface="Calibri"/>
                </a:rPr>
                <a:t>Fonctions cognitives</a:t>
              </a:r>
              <a:endParaRPr b="1" i="0" sz="2500" u="none" cap="none" strike="noStrike">
                <a:solidFill>
                  <a:srgbClr val="FF0000"/>
                </a:solidFill>
                <a:latin typeface="Calibri"/>
                <a:ea typeface="Calibri"/>
                <a:cs typeface="Calibri"/>
                <a:sym typeface="Calibri"/>
              </a:endParaRPr>
            </a:p>
          </p:txBody>
        </p:sp>
        <p:sp>
          <p:nvSpPr>
            <p:cNvPr id="740" name="Google Shape;740;p84"/>
            <p:cNvSpPr/>
            <p:nvPr/>
          </p:nvSpPr>
          <p:spPr>
            <a:xfrm>
              <a:off x="0" y="3811260"/>
              <a:ext cx="6492875" cy="1271205"/>
            </a:xfrm>
            <a:prstGeom prst="roundRect">
              <a:avLst>
                <a:gd fmla="val 16667" name="adj"/>
              </a:avLst>
            </a:prstGeom>
            <a:solidFill>
              <a:srgbClr val="6FAA47"/>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1" name="Google Shape;741;p84"/>
            <p:cNvSpPr txBox="1"/>
            <p:nvPr/>
          </p:nvSpPr>
          <p:spPr>
            <a:xfrm>
              <a:off x="62055" y="3873315"/>
              <a:ext cx="6368765" cy="1147095"/>
            </a:xfrm>
            <a:prstGeom prst="rect">
              <a:avLst/>
            </a:prstGeom>
            <a:noFill/>
            <a:ln>
              <a:noFill/>
            </a:ln>
          </p:spPr>
          <p:txBody>
            <a:bodyPr anchorCtr="0" anchor="ctr" bIns="121900" lIns="121900" spcFirstLastPara="1" rIns="121900" wrap="square" tIns="121900">
              <a:noAutofit/>
            </a:bodyPr>
            <a:lstStyle/>
            <a:p>
              <a:pPr indent="0" lvl="0" marL="0" marR="0" rtl="0" algn="l">
                <a:lnSpc>
                  <a:spcPct val="90000"/>
                </a:lnSpc>
                <a:spcBef>
                  <a:spcPts val="0"/>
                </a:spcBef>
                <a:spcAft>
                  <a:spcPts val="0"/>
                </a:spcAft>
                <a:buClr>
                  <a:schemeClr val="lt1"/>
                </a:buClr>
                <a:buSzPts val="3200"/>
                <a:buFont typeface="Calibri"/>
                <a:buNone/>
              </a:pPr>
              <a:r>
                <a:rPr lang="en-US" sz="3200">
                  <a:solidFill>
                    <a:schemeClr val="lt1"/>
                  </a:solidFill>
                  <a:latin typeface="Calibri"/>
                  <a:ea typeface="Calibri"/>
                  <a:cs typeface="Calibri"/>
                  <a:sym typeface="Calibri"/>
                </a:rPr>
                <a:t>Résultats contradictoires, risque de biais élevé, faible échantillonage</a:t>
              </a:r>
              <a:endParaRPr sz="3200">
                <a:solidFill>
                  <a:schemeClr val="lt1"/>
                </a:solidFill>
                <a:latin typeface="Calibri"/>
                <a:ea typeface="Calibri"/>
                <a:cs typeface="Calibri"/>
                <a:sym typeface="Calibri"/>
              </a:endParaRPr>
            </a:p>
          </p:txBody>
        </p:sp>
      </p:grpSp>
    </p:spTree>
  </p:cSld>
  <p:clrMapOvr>
    <a:masterClrMapping/>
  </p:clrMapOvr>
  <p:transition spd="slow">
    <p:fade thruBlk="1"/>
  </p:transition>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745" name="Shape 745"/>
        <p:cNvGrpSpPr/>
        <p:nvPr/>
      </p:nvGrpSpPr>
      <p:grpSpPr>
        <a:xfrm>
          <a:off x="0" y="0"/>
          <a:ext cx="0" cy="0"/>
          <a:chOff x="0" y="0"/>
          <a:chExt cx="0" cy="0"/>
        </a:xfrm>
      </p:grpSpPr>
      <p:sp>
        <p:nvSpPr>
          <p:cNvPr id="746" name="Google Shape;746;p85"/>
          <p:cNvSpPr/>
          <p:nvPr/>
        </p:nvSpPr>
        <p:spPr>
          <a:xfrm>
            <a:off x="0" y="0"/>
            <a:ext cx="4654296" cy="6858000"/>
          </a:xfrm>
          <a:prstGeom prst="rect">
            <a:avLst/>
          </a:prstGeom>
          <a:solidFill>
            <a:srgbClr val="3F3F3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47" name="Google Shape;747;p85"/>
          <p:cNvSpPr txBox="1"/>
          <p:nvPr>
            <p:ph type="title"/>
          </p:nvPr>
        </p:nvSpPr>
        <p:spPr>
          <a:xfrm>
            <a:off x="643467" y="643467"/>
            <a:ext cx="3363974" cy="1597315"/>
          </a:xfrm>
          <a:prstGeom prst="rect">
            <a:avLst/>
          </a:prstGeom>
          <a:noFill/>
          <a:ln cap="flat" cmpd="sng" w="1905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1"/>
              </a:buClr>
              <a:buSzPts val="2800"/>
              <a:buFont typeface="Calibri"/>
              <a:buNone/>
            </a:pPr>
            <a:r>
              <a:rPr lang="en-US" sz="2800">
                <a:solidFill>
                  <a:schemeClr val="lt1"/>
                </a:solidFill>
                <a:latin typeface="Calibri"/>
                <a:ea typeface="Calibri"/>
                <a:cs typeface="Calibri"/>
                <a:sym typeface="Calibri"/>
              </a:rPr>
              <a:t>Aspects pratiques</a:t>
            </a:r>
            <a:endParaRPr/>
          </a:p>
        </p:txBody>
      </p:sp>
      <p:sp>
        <p:nvSpPr>
          <p:cNvPr id="748" name="Google Shape;748;p85"/>
          <p:cNvSpPr txBox="1"/>
          <p:nvPr>
            <p:ph idx="1" type="body"/>
          </p:nvPr>
        </p:nvSpPr>
        <p:spPr>
          <a:xfrm>
            <a:off x="643468" y="2240782"/>
            <a:ext cx="3363974" cy="4617218"/>
          </a:xfrm>
          <a:prstGeom prst="rect">
            <a:avLst/>
          </a:prstGeom>
          <a:noFill/>
          <a:ln>
            <a:noFill/>
          </a:ln>
        </p:spPr>
        <p:txBody>
          <a:bodyPr anchorCtr="0" anchor="t" bIns="45700" lIns="91425" spcFirstLastPara="1" rIns="91425" wrap="square" tIns="45700">
            <a:noAutofit/>
          </a:bodyPr>
          <a:lstStyle/>
          <a:p>
            <a:pPr indent="-228600" lvl="0" marL="457200" rtl="0" algn="l">
              <a:lnSpc>
                <a:spcPct val="90000"/>
              </a:lnSpc>
              <a:spcBef>
                <a:spcPts val="0"/>
              </a:spcBef>
              <a:spcAft>
                <a:spcPts val="0"/>
              </a:spcAft>
              <a:buClr>
                <a:schemeClr val="lt1"/>
              </a:buClr>
              <a:buSzPts val="2400"/>
              <a:buFont typeface="Arial"/>
              <a:buChar char="•"/>
            </a:pPr>
            <a:r>
              <a:rPr lang="en-US" sz="2400">
                <a:solidFill>
                  <a:schemeClr val="lt1"/>
                </a:solidFill>
                <a:latin typeface="Calibri"/>
                <a:ea typeface="Calibri"/>
                <a:cs typeface="Calibri"/>
                <a:sym typeface="Calibri"/>
              </a:rPr>
              <a:t>Plusieurs risques sont craints</a:t>
            </a:r>
            <a:endParaRPr sz="2400">
              <a:solidFill>
                <a:schemeClr val="lt1"/>
              </a:solidFill>
              <a:latin typeface="Calibri"/>
              <a:ea typeface="Calibri"/>
              <a:cs typeface="Calibri"/>
              <a:sym typeface="Calibri"/>
            </a:endParaRPr>
          </a:p>
          <a:p>
            <a:pPr indent="-228600" lvl="1" marL="914400" rtl="0" algn="l">
              <a:lnSpc>
                <a:spcPct val="90000"/>
              </a:lnSpc>
              <a:spcBef>
                <a:spcPts val="500"/>
              </a:spcBef>
              <a:spcAft>
                <a:spcPts val="0"/>
              </a:spcAft>
              <a:buClr>
                <a:srgbClr val="FF0000"/>
              </a:buClr>
              <a:buSzPts val="2400"/>
              <a:buFont typeface="Arial"/>
              <a:buChar char="•"/>
            </a:pPr>
            <a:r>
              <a:rPr b="1" lang="en-US" sz="2400">
                <a:solidFill>
                  <a:srgbClr val="FF0000"/>
                </a:solidFill>
                <a:latin typeface="Calibri"/>
                <a:ea typeface="Calibri"/>
                <a:cs typeface="Calibri"/>
                <a:sym typeface="Calibri"/>
              </a:rPr>
              <a:t>Erythrocytose</a:t>
            </a:r>
            <a:r>
              <a:rPr lang="en-US" sz="2400">
                <a:solidFill>
                  <a:schemeClr val="lt1"/>
                </a:solidFill>
                <a:latin typeface="Calibri"/>
                <a:ea typeface="Calibri"/>
                <a:cs typeface="Calibri"/>
                <a:sym typeface="Calibri"/>
              </a:rPr>
              <a:t> (NNH = 52)</a:t>
            </a:r>
            <a:endParaRPr/>
          </a:p>
          <a:p>
            <a:pPr indent="-228600" lvl="1" marL="914400" rtl="0" algn="l">
              <a:lnSpc>
                <a:spcPct val="90000"/>
              </a:lnSpc>
              <a:spcBef>
                <a:spcPts val="500"/>
              </a:spcBef>
              <a:spcAft>
                <a:spcPts val="0"/>
              </a:spcAft>
              <a:buClr>
                <a:schemeClr val="lt1"/>
              </a:buClr>
              <a:buSzPts val="2400"/>
              <a:buFont typeface="Arial"/>
              <a:buChar char="•"/>
            </a:pPr>
            <a:r>
              <a:rPr lang="en-US" sz="2400">
                <a:solidFill>
                  <a:schemeClr val="lt1"/>
                </a:solidFill>
                <a:latin typeface="Calibri"/>
                <a:ea typeface="Calibri"/>
                <a:cs typeface="Calibri"/>
                <a:sym typeface="Calibri"/>
              </a:rPr>
              <a:t>Évènements cardiovasculaires </a:t>
            </a:r>
            <a:endParaRPr/>
          </a:p>
          <a:p>
            <a:pPr indent="-228600" lvl="1" marL="914400" rtl="0" algn="l">
              <a:lnSpc>
                <a:spcPct val="90000"/>
              </a:lnSpc>
              <a:spcBef>
                <a:spcPts val="500"/>
              </a:spcBef>
              <a:spcAft>
                <a:spcPts val="0"/>
              </a:spcAft>
              <a:buClr>
                <a:schemeClr val="lt1"/>
              </a:buClr>
              <a:buSzPts val="2400"/>
              <a:buFont typeface="Arial"/>
              <a:buChar char="•"/>
            </a:pPr>
            <a:r>
              <a:rPr lang="en-US" sz="2400">
                <a:solidFill>
                  <a:schemeClr val="lt1"/>
                </a:solidFill>
                <a:latin typeface="Calibri"/>
                <a:ea typeface="Calibri"/>
                <a:cs typeface="Calibri"/>
                <a:sym typeface="Calibri"/>
              </a:rPr>
              <a:t>Cancer de la prostate</a:t>
            </a:r>
            <a:endParaRPr/>
          </a:p>
          <a:p>
            <a:pPr indent="-228600" lvl="0" marL="457200" rtl="0" algn="l">
              <a:lnSpc>
                <a:spcPct val="90000"/>
              </a:lnSpc>
              <a:spcBef>
                <a:spcPts val="1000"/>
              </a:spcBef>
              <a:spcAft>
                <a:spcPts val="0"/>
              </a:spcAft>
              <a:buClr>
                <a:schemeClr val="lt1"/>
              </a:buClr>
              <a:buSzPts val="2400"/>
              <a:buFont typeface="Arial"/>
              <a:buChar char="•"/>
            </a:pPr>
            <a:r>
              <a:rPr lang="en-US" sz="2400">
                <a:solidFill>
                  <a:schemeClr val="lt1"/>
                </a:solidFill>
                <a:latin typeface="Calibri"/>
                <a:ea typeface="Calibri"/>
                <a:cs typeface="Calibri"/>
                <a:sym typeface="Calibri"/>
              </a:rPr>
              <a:t>Coût : Testostérone 1% gel (94.50$), Andriol (30$) pour le mois</a:t>
            </a:r>
            <a:endParaRPr sz="2000">
              <a:solidFill>
                <a:schemeClr val="lt1"/>
              </a:solidFill>
              <a:latin typeface="Calibri"/>
              <a:ea typeface="Calibri"/>
              <a:cs typeface="Calibri"/>
              <a:sym typeface="Calibri"/>
            </a:endParaRPr>
          </a:p>
        </p:txBody>
      </p:sp>
      <p:pic>
        <p:nvPicPr>
          <p:cNvPr id="749" name="Google Shape;749;p85"/>
          <p:cNvPicPr preferRelativeResize="0"/>
          <p:nvPr/>
        </p:nvPicPr>
        <p:blipFill rotWithShape="1">
          <a:blip r:embed="rId3">
            <a:alphaModFix/>
          </a:blip>
          <a:srcRect b="0" l="0" r="0" t="0"/>
          <a:stretch/>
        </p:blipFill>
        <p:spPr>
          <a:xfrm>
            <a:off x="5297763" y="1403015"/>
            <a:ext cx="6250769" cy="3891102"/>
          </a:xfrm>
          <a:prstGeom prst="rect">
            <a:avLst/>
          </a:prstGeom>
          <a:noFill/>
          <a:ln>
            <a:noFill/>
          </a:ln>
        </p:spPr>
      </p:pic>
      <p:sp>
        <p:nvSpPr>
          <p:cNvPr id="750" name="Google Shape;750;p85"/>
          <p:cNvSpPr txBox="1"/>
          <p:nvPr/>
        </p:nvSpPr>
        <p:spPr>
          <a:xfrm>
            <a:off x="6096000" y="643467"/>
            <a:ext cx="3974841" cy="738664"/>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chemeClr val="dk1"/>
                </a:solidFill>
                <a:latin typeface="Calibri"/>
                <a:ea typeface="Calibri"/>
                <a:cs typeface="Calibri"/>
                <a:sym typeface="Calibri"/>
              </a:rPr>
              <a:t>Aux USA, la FDA s’inquiète…</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Tree>
  </p:cSld>
  <p:clrMapOvr>
    <a:masterClrMapping/>
  </p:clrMapOvr>
  <p:transition spd="slow">
    <p:fade thruBlk="1"/>
  </p:transition>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55" name="Shape 755"/>
        <p:cNvGrpSpPr/>
        <p:nvPr/>
      </p:nvGrpSpPr>
      <p:grpSpPr>
        <a:xfrm>
          <a:off x="0" y="0"/>
          <a:ext cx="0" cy="0"/>
          <a:chOff x="0" y="0"/>
          <a:chExt cx="0" cy="0"/>
        </a:xfrm>
      </p:grpSpPr>
      <p:sp>
        <p:nvSpPr>
          <p:cNvPr id="756" name="Google Shape;756;p86"/>
          <p:cNvSpPr txBox="1"/>
          <p:nvPr>
            <p:ph type="title"/>
          </p:nvPr>
        </p:nvSpPr>
        <p:spPr>
          <a:xfrm>
            <a:off x="2194560" y="301984"/>
            <a:ext cx="9559291" cy="10160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3600"/>
              <a:buFont typeface="Arial Narrow"/>
              <a:buNone/>
            </a:pPr>
            <a:r>
              <a:rPr lang="en-US"/>
              <a:t>Alternatives</a:t>
            </a:r>
            <a:endParaRPr/>
          </a:p>
        </p:txBody>
      </p:sp>
      <p:sp>
        <p:nvSpPr>
          <p:cNvPr id="757" name="Google Shape;757;p86"/>
          <p:cNvSpPr txBox="1"/>
          <p:nvPr>
            <p:ph idx="1" type="body"/>
          </p:nvPr>
        </p:nvSpPr>
        <p:spPr>
          <a:xfrm>
            <a:off x="2194560" y="1930401"/>
            <a:ext cx="9559291" cy="3992773"/>
          </a:xfrm>
          <a:prstGeom prst="rect">
            <a:avLst/>
          </a:prstGeom>
          <a:noFill/>
          <a:ln>
            <a:noFill/>
          </a:ln>
        </p:spPr>
        <p:txBody>
          <a:bodyPr anchorCtr="0" anchor="t" bIns="45700" lIns="91425" spcFirstLastPara="1" rIns="91425" wrap="square" tIns="45700">
            <a:noAutofit/>
          </a:bodyPr>
          <a:lstStyle/>
          <a:p>
            <a:pPr indent="-457200" lvl="0" marL="457200" rtl="0" algn="l">
              <a:lnSpc>
                <a:spcPct val="90000"/>
              </a:lnSpc>
              <a:spcBef>
                <a:spcPts val="0"/>
              </a:spcBef>
              <a:spcAft>
                <a:spcPts val="0"/>
              </a:spcAft>
              <a:buClr>
                <a:srgbClr val="FF0000"/>
              </a:buClr>
              <a:buSzPts val="2800"/>
              <a:buFont typeface="Noto Sans Symbols"/>
              <a:buChar char="▪"/>
            </a:pPr>
            <a:r>
              <a:rPr b="1" lang="en-US">
                <a:solidFill>
                  <a:srgbClr val="FF0000"/>
                </a:solidFill>
              </a:rPr>
              <a:t>Observation</a:t>
            </a:r>
            <a:endParaRPr/>
          </a:p>
          <a:p>
            <a:pPr indent="-457200" lvl="1" marL="914400" rtl="0" algn="l">
              <a:lnSpc>
                <a:spcPct val="90000"/>
              </a:lnSpc>
              <a:spcBef>
                <a:spcPts val="500"/>
              </a:spcBef>
              <a:spcAft>
                <a:spcPts val="0"/>
              </a:spcAft>
              <a:buClr>
                <a:schemeClr val="dk1"/>
              </a:buClr>
              <a:buSzPts val="2800"/>
              <a:buChar char="▪"/>
            </a:pPr>
            <a:r>
              <a:rPr lang="en-US"/>
              <a:t>La variabilité dans le dosage sérique de la testostérone est important (15 à 30%)</a:t>
            </a:r>
            <a:endParaRPr/>
          </a:p>
          <a:p>
            <a:pPr indent="-457200" lvl="0" marL="457200" rtl="0" algn="l">
              <a:lnSpc>
                <a:spcPct val="90000"/>
              </a:lnSpc>
              <a:spcBef>
                <a:spcPts val="1000"/>
              </a:spcBef>
              <a:spcAft>
                <a:spcPts val="0"/>
              </a:spcAft>
              <a:buClr>
                <a:srgbClr val="FF0000"/>
              </a:buClr>
              <a:buSzPts val="2800"/>
              <a:buFont typeface="Noto Sans Symbols"/>
              <a:buChar char="▪"/>
            </a:pPr>
            <a:r>
              <a:rPr b="1" lang="en-US">
                <a:solidFill>
                  <a:srgbClr val="FF0000"/>
                </a:solidFill>
              </a:rPr>
              <a:t>Décision partagée</a:t>
            </a:r>
            <a:endParaRPr/>
          </a:p>
          <a:p>
            <a:pPr indent="-457200" lvl="1" marL="914400" rtl="0" algn="l">
              <a:lnSpc>
                <a:spcPct val="90000"/>
              </a:lnSpc>
              <a:spcBef>
                <a:spcPts val="500"/>
              </a:spcBef>
              <a:spcAft>
                <a:spcPts val="0"/>
              </a:spcAft>
              <a:buClr>
                <a:schemeClr val="dk1"/>
              </a:buClr>
              <a:buSzPts val="2800"/>
              <a:buChar char="▪"/>
            </a:pPr>
            <a:r>
              <a:rPr lang="en-US"/>
              <a:t>Peu de patients sont prêts à augmenter leur risque de maladie cardiaques</a:t>
            </a:r>
            <a:endParaRPr/>
          </a:p>
          <a:p>
            <a:pPr indent="-457200" lvl="0" marL="457200" rtl="0" algn="l">
              <a:lnSpc>
                <a:spcPct val="90000"/>
              </a:lnSpc>
              <a:spcBef>
                <a:spcPts val="1000"/>
              </a:spcBef>
              <a:spcAft>
                <a:spcPts val="0"/>
              </a:spcAft>
              <a:buClr>
                <a:schemeClr val="dk1"/>
              </a:buClr>
              <a:buSzPts val="2800"/>
              <a:buFont typeface="Noto Sans Symbols"/>
              <a:buChar char="▪"/>
            </a:pPr>
            <a:r>
              <a:rPr lang="en-US"/>
              <a:t>Les </a:t>
            </a:r>
            <a:r>
              <a:rPr b="1" lang="en-US">
                <a:solidFill>
                  <a:srgbClr val="FF0000"/>
                </a:solidFill>
              </a:rPr>
              <a:t>saines habitudes de vie </a:t>
            </a:r>
            <a:r>
              <a:rPr lang="en-US"/>
              <a:t>ont souvent leur rôle à jouer</a:t>
            </a:r>
            <a:endParaRPr/>
          </a:p>
        </p:txBody>
      </p:sp>
    </p:spTree>
  </p:cSld>
  <p:clrMapOvr>
    <a:masterClrMapping/>
  </p:clrMapOvr>
  <p:transition spd="slow">
    <p:fade thruBlk="1"/>
  </p:transition>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0">
  <p:cSld>
    <p:bg>
      <p:bgPr>
        <a:solidFill>
          <a:srgbClr val="404040"/>
        </a:solidFill>
      </p:bgPr>
    </p:bg>
    <p:spTree>
      <p:nvGrpSpPr>
        <p:cNvPr id="761" name="Shape 761"/>
        <p:cNvGrpSpPr/>
        <p:nvPr/>
      </p:nvGrpSpPr>
      <p:grpSpPr>
        <a:xfrm>
          <a:off x="0" y="0"/>
          <a:ext cx="0" cy="0"/>
          <a:chOff x="0" y="0"/>
          <a:chExt cx="0" cy="0"/>
        </a:xfrm>
      </p:grpSpPr>
      <p:sp>
        <p:nvSpPr>
          <p:cNvPr id="762" name="Google Shape;762;p87"/>
          <p:cNvSpPr/>
          <p:nvPr/>
        </p:nvSpPr>
        <p:spPr>
          <a:xfrm>
            <a:off x="0" y="-3324"/>
            <a:ext cx="12192000" cy="6861324"/>
          </a:xfrm>
          <a:prstGeom prst="rect">
            <a:avLst/>
          </a:prstGeom>
          <a:solidFill>
            <a:srgbClr val="40404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63" name="Google Shape;763;p87"/>
          <p:cNvSpPr/>
          <p:nvPr/>
        </p:nvSpPr>
        <p:spPr>
          <a:xfrm>
            <a:off x="0" y="0"/>
            <a:ext cx="11786754" cy="6858000"/>
          </a:xfrm>
          <a:custGeom>
            <a:rect b="b" l="l" r="r" t="t"/>
            <a:pathLst>
              <a:path extrusionOk="0" h="6858000" w="11786754">
                <a:moveTo>
                  <a:pt x="0" y="0"/>
                </a:moveTo>
                <a:lnTo>
                  <a:pt x="8610600" y="0"/>
                </a:lnTo>
                <a:lnTo>
                  <a:pt x="11786754" y="6858000"/>
                </a:lnTo>
                <a:lnTo>
                  <a:pt x="0" y="6858000"/>
                </a:lnTo>
                <a:close/>
              </a:path>
            </a:pathLst>
          </a:custGeom>
          <a:solidFill>
            <a:srgbClr val="000000">
              <a:alpha val="2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64" name="Google Shape;764;p87"/>
          <p:cNvSpPr/>
          <p:nvPr/>
        </p:nvSpPr>
        <p:spPr>
          <a:xfrm>
            <a:off x="0" y="0"/>
            <a:ext cx="3581400" cy="6858000"/>
          </a:xfrm>
          <a:custGeom>
            <a:rect b="b" l="l" r="r" t="t"/>
            <a:pathLst>
              <a:path extrusionOk="0" h="6858000" w="3581400">
                <a:moveTo>
                  <a:pt x="0" y="0"/>
                </a:moveTo>
                <a:lnTo>
                  <a:pt x="405246" y="0"/>
                </a:lnTo>
                <a:lnTo>
                  <a:pt x="3581400" y="6858000"/>
                </a:lnTo>
                <a:lnTo>
                  <a:pt x="0" y="6858000"/>
                </a:lnTo>
                <a:close/>
              </a:path>
            </a:pathLst>
          </a:custGeom>
          <a:solidFill>
            <a:srgbClr val="000000">
              <a:alpha val="2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65" name="Google Shape;765;p87"/>
          <p:cNvSpPr txBox="1"/>
          <p:nvPr>
            <p:ph type="title"/>
          </p:nvPr>
        </p:nvSpPr>
        <p:spPr>
          <a:xfrm>
            <a:off x="833002" y="365125"/>
            <a:ext cx="10520702"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FFFFFF"/>
              </a:buClr>
              <a:buSzPts val="4400"/>
              <a:buFont typeface="Calibri"/>
              <a:buNone/>
            </a:pPr>
            <a:r>
              <a:rPr lang="en-US" sz="4400">
                <a:solidFill>
                  <a:srgbClr val="FFFFFF"/>
                </a:solidFill>
                <a:latin typeface="Calibri"/>
                <a:ea typeface="Calibri"/>
                <a:cs typeface="Calibri"/>
                <a:sym typeface="Calibri"/>
              </a:rPr>
              <a:t>Références</a:t>
            </a:r>
            <a:endParaRPr sz="4400">
              <a:solidFill>
                <a:srgbClr val="FFFFFF"/>
              </a:solidFill>
              <a:latin typeface="Calibri"/>
              <a:ea typeface="Calibri"/>
              <a:cs typeface="Calibri"/>
              <a:sym typeface="Calibri"/>
            </a:endParaRPr>
          </a:p>
        </p:txBody>
      </p:sp>
      <p:sp>
        <p:nvSpPr>
          <p:cNvPr id="766" name="Google Shape;766;p87"/>
          <p:cNvSpPr txBox="1"/>
          <p:nvPr>
            <p:ph idx="1" type="body"/>
          </p:nvPr>
        </p:nvSpPr>
        <p:spPr>
          <a:xfrm>
            <a:off x="838201" y="2022601"/>
            <a:ext cx="10515598" cy="4154361"/>
          </a:xfrm>
          <a:prstGeom prst="rect">
            <a:avLst/>
          </a:prstGeom>
          <a:noFill/>
          <a:ln>
            <a:noFill/>
          </a:ln>
        </p:spPr>
        <p:txBody>
          <a:bodyPr anchorCtr="0" anchor="t" bIns="45700" lIns="91425" spcFirstLastPara="1" rIns="91425" wrap="square" tIns="45700">
            <a:noAutofit/>
          </a:bodyPr>
          <a:lstStyle/>
          <a:p>
            <a:pPr indent="-228600" lvl="0" marL="457200" rtl="0" algn="l">
              <a:lnSpc>
                <a:spcPct val="90000"/>
              </a:lnSpc>
              <a:spcBef>
                <a:spcPts val="0"/>
              </a:spcBef>
              <a:spcAft>
                <a:spcPts val="0"/>
              </a:spcAft>
              <a:buClr>
                <a:schemeClr val="lt1"/>
              </a:buClr>
              <a:buSzPts val="2000"/>
              <a:buFont typeface="Arial"/>
              <a:buChar char="•"/>
            </a:pPr>
            <a:r>
              <a:rPr lang="en-US" sz="2000">
                <a:latin typeface="Calibri"/>
                <a:ea typeface="Calibri"/>
                <a:cs typeface="Calibri"/>
                <a:sym typeface="Calibri"/>
              </a:rPr>
              <a:t>Huo S, Scialli AR, McGarvey S, Hill E, Tugertimur B, Hogenmiller A, et al. (2016) Treatment of Men for “Low Testosterone”:</a:t>
            </a:r>
            <a:br>
              <a:rPr lang="en-US" sz="2000">
                <a:latin typeface="Calibri"/>
                <a:ea typeface="Calibri"/>
                <a:cs typeface="Calibri"/>
                <a:sym typeface="Calibri"/>
              </a:rPr>
            </a:br>
            <a:r>
              <a:rPr lang="en-US" sz="2000">
                <a:latin typeface="Calibri"/>
                <a:ea typeface="Calibri"/>
                <a:cs typeface="Calibri"/>
                <a:sym typeface="Calibri"/>
              </a:rPr>
              <a:t>A Systematic Review. PLoS ONE 11(9): e0162480. doi:10.1371/journal.pone.0162480 </a:t>
            </a:r>
            <a:endParaRPr/>
          </a:p>
          <a:p>
            <a:pPr indent="-228600" lvl="0" marL="457200" rtl="0" algn="l">
              <a:lnSpc>
                <a:spcPct val="90000"/>
              </a:lnSpc>
              <a:spcBef>
                <a:spcPts val="1000"/>
              </a:spcBef>
              <a:spcAft>
                <a:spcPts val="0"/>
              </a:spcAft>
              <a:buClr>
                <a:schemeClr val="lt1"/>
              </a:buClr>
              <a:buSzPts val="2000"/>
              <a:buFont typeface="Arial"/>
              <a:buChar char="•"/>
            </a:pPr>
            <a:r>
              <a:rPr lang="en-US" sz="2000">
                <a:latin typeface="Calibri"/>
                <a:ea typeface="Calibri"/>
                <a:cs typeface="Calibri"/>
                <a:sym typeface="Calibri"/>
              </a:rPr>
              <a:t>Ponce OJ, Spencer-Bonilla G, Alvarez-Villalobos N, Serrano V, Singh-Ospina N, Rodriguez-Gutierrez R, et al. The efficacy and adverse events of testosterone replacement therapy in hypogonadal men: A systematic review and meta-analysis of randomized, placebo-controlled trials. J Clin Endocrinol Metab. 17 mars 2018; </a:t>
            </a:r>
            <a:endParaRPr sz="2000">
              <a:solidFill>
                <a:srgbClr val="FFFFFF"/>
              </a:solidFill>
              <a:latin typeface="Calibri"/>
              <a:ea typeface="Calibri"/>
              <a:cs typeface="Calibri"/>
              <a:sym typeface="Calibri"/>
            </a:endParaRPr>
          </a:p>
          <a:p>
            <a:pPr indent="-228600" lvl="0" marL="457200" rtl="0" algn="l">
              <a:lnSpc>
                <a:spcPct val="90000"/>
              </a:lnSpc>
              <a:spcBef>
                <a:spcPts val="1000"/>
              </a:spcBef>
              <a:spcAft>
                <a:spcPts val="0"/>
              </a:spcAft>
              <a:buClr>
                <a:srgbClr val="FFFFFF"/>
              </a:buClr>
              <a:buSzPts val="2000"/>
              <a:buFont typeface="Arial"/>
              <a:buChar char="•"/>
            </a:pPr>
            <a:r>
              <a:rPr lang="en-US" sz="2000">
                <a:solidFill>
                  <a:srgbClr val="FFFFFF"/>
                </a:solidFill>
                <a:latin typeface="Calibri"/>
                <a:ea typeface="Calibri"/>
                <a:cs typeface="Calibri"/>
                <a:sym typeface="Calibri"/>
              </a:rPr>
              <a:t>Tools for practice : </a:t>
            </a:r>
            <a:r>
              <a:rPr lang="en-US" sz="2000">
                <a:latin typeface="Calibri"/>
                <a:ea typeface="Calibri"/>
                <a:cs typeface="Calibri"/>
                <a:sym typeface="Calibri"/>
              </a:rPr>
              <a:t>Testosterone supplementation in men: Let’s pause for a moment, April 28 2014 </a:t>
            </a:r>
            <a:endParaRPr/>
          </a:p>
          <a:p>
            <a:pPr indent="-101600" lvl="0" marL="457200" rtl="0" algn="l">
              <a:lnSpc>
                <a:spcPct val="90000"/>
              </a:lnSpc>
              <a:spcBef>
                <a:spcPts val="1000"/>
              </a:spcBef>
              <a:spcAft>
                <a:spcPts val="0"/>
              </a:spcAft>
              <a:buClr>
                <a:schemeClr val="lt1"/>
              </a:buClr>
              <a:buSzPts val="2000"/>
              <a:buFont typeface="Arial"/>
              <a:buNone/>
            </a:pPr>
            <a:r>
              <a:t/>
            </a:r>
            <a:endParaRPr sz="2000">
              <a:solidFill>
                <a:srgbClr val="FFFFFF"/>
              </a:solidFill>
              <a:latin typeface="Calibri"/>
              <a:ea typeface="Calibri"/>
              <a:cs typeface="Calibri"/>
              <a:sym typeface="Calibri"/>
            </a:endParaRPr>
          </a:p>
          <a:p>
            <a:pPr indent="-101600" lvl="0" marL="457200" rtl="0" algn="l">
              <a:lnSpc>
                <a:spcPct val="90000"/>
              </a:lnSpc>
              <a:spcBef>
                <a:spcPts val="1000"/>
              </a:spcBef>
              <a:spcAft>
                <a:spcPts val="0"/>
              </a:spcAft>
              <a:buClr>
                <a:schemeClr val="lt1"/>
              </a:buClr>
              <a:buSzPts val="2000"/>
              <a:buFont typeface="Arial"/>
              <a:buNone/>
            </a:pPr>
            <a:r>
              <a:t/>
            </a:r>
            <a:endParaRPr sz="2000">
              <a:solidFill>
                <a:srgbClr val="FFFFFF"/>
              </a:solidFill>
              <a:latin typeface="Calibri"/>
              <a:ea typeface="Calibri"/>
              <a:cs typeface="Calibri"/>
              <a:sym typeface="Calibri"/>
            </a:endParaRPr>
          </a:p>
        </p:txBody>
      </p:sp>
    </p:spTree>
  </p:cSld>
  <p:clrMapOvr>
    <a:masterClrMapping/>
  </p:clrMapOvr>
  <p:transition spd="slow">
    <p:fade thruBlk="1"/>
  </p:transition>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71" name="Shape 771"/>
        <p:cNvGrpSpPr/>
        <p:nvPr/>
      </p:nvGrpSpPr>
      <p:grpSpPr>
        <a:xfrm>
          <a:off x="0" y="0"/>
          <a:ext cx="0" cy="0"/>
          <a:chOff x="0" y="0"/>
          <a:chExt cx="0" cy="0"/>
        </a:xfrm>
      </p:grpSpPr>
      <p:sp>
        <p:nvSpPr>
          <p:cNvPr id="772" name="Google Shape;772;p88"/>
          <p:cNvSpPr txBox="1"/>
          <p:nvPr>
            <p:ph type="title"/>
          </p:nvPr>
        </p:nvSpPr>
        <p:spPr>
          <a:xfrm>
            <a:off x="2194560" y="301984"/>
            <a:ext cx="9559291" cy="10160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3600"/>
              <a:buFont typeface="Arial Narrow"/>
              <a:buNone/>
            </a:pPr>
            <a:r>
              <a:rPr lang="en-US"/>
              <a:t>Conclusion</a:t>
            </a:r>
            <a:endParaRPr/>
          </a:p>
        </p:txBody>
      </p:sp>
      <p:sp>
        <p:nvSpPr>
          <p:cNvPr id="773" name="Google Shape;773;p88"/>
          <p:cNvSpPr txBox="1"/>
          <p:nvPr>
            <p:ph idx="1" type="body"/>
          </p:nvPr>
        </p:nvSpPr>
        <p:spPr>
          <a:xfrm>
            <a:off x="2194560" y="1930401"/>
            <a:ext cx="9559291" cy="3992773"/>
          </a:xfrm>
          <a:prstGeom prst="rect">
            <a:avLst/>
          </a:prstGeom>
          <a:noFill/>
          <a:ln>
            <a:noFill/>
          </a:ln>
        </p:spPr>
        <p:txBody>
          <a:bodyPr anchorCtr="0" anchor="t" bIns="45700" lIns="91425" spcFirstLastPara="1" rIns="91425" wrap="square" tIns="45700">
            <a:noAutofit/>
          </a:bodyPr>
          <a:lstStyle/>
          <a:p>
            <a:pPr indent="-457200" lvl="0" marL="457200" rtl="0" algn="l">
              <a:lnSpc>
                <a:spcPct val="90000"/>
              </a:lnSpc>
              <a:spcBef>
                <a:spcPts val="0"/>
              </a:spcBef>
              <a:spcAft>
                <a:spcPts val="0"/>
              </a:spcAft>
              <a:buClr>
                <a:schemeClr val="dk1"/>
              </a:buClr>
              <a:buSzPts val="3200"/>
              <a:buFont typeface="Noto Sans Symbols"/>
              <a:buChar char="▪"/>
            </a:pPr>
            <a:r>
              <a:rPr lang="en-US" sz="3200"/>
              <a:t>Le même médicament ne performe pas aussi bien dépendamment des </a:t>
            </a:r>
            <a:r>
              <a:rPr b="1" lang="en-US" sz="3200">
                <a:solidFill>
                  <a:srgbClr val="FF0000"/>
                </a:solidFill>
              </a:rPr>
              <a:t>indications</a:t>
            </a:r>
            <a:r>
              <a:rPr lang="en-US" sz="3200"/>
              <a:t> et chez toutes les </a:t>
            </a:r>
            <a:r>
              <a:rPr b="1" lang="en-US" sz="3200">
                <a:solidFill>
                  <a:srgbClr val="FF0000"/>
                </a:solidFill>
              </a:rPr>
              <a:t>populations</a:t>
            </a:r>
            <a:endParaRPr/>
          </a:p>
          <a:p>
            <a:pPr indent="-254000" lvl="0" marL="457200" rtl="0" algn="l">
              <a:lnSpc>
                <a:spcPct val="90000"/>
              </a:lnSpc>
              <a:spcBef>
                <a:spcPts val="1000"/>
              </a:spcBef>
              <a:spcAft>
                <a:spcPts val="0"/>
              </a:spcAft>
              <a:buClr>
                <a:schemeClr val="dk1"/>
              </a:buClr>
              <a:buSzPts val="3200"/>
              <a:buFont typeface="Noto Sans Symbols"/>
              <a:buNone/>
            </a:pPr>
            <a:r>
              <a:t/>
            </a:r>
            <a:endParaRPr sz="3200"/>
          </a:p>
          <a:p>
            <a:pPr indent="-457200" lvl="0" marL="457200" rtl="0" algn="l">
              <a:lnSpc>
                <a:spcPct val="90000"/>
              </a:lnSpc>
              <a:spcBef>
                <a:spcPts val="1000"/>
              </a:spcBef>
              <a:spcAft>
                <a:spcPts val="0"/>
              </a:spcAft>
              <a:buClr>
                <a:schemeClr val="dk1"/>
              </a:buClr>
              <a:buSzPts val="3200"/>
              <a:buFont typeface="Noto Sans Symbols"/>
              <a:buChar char="▪"/>
            </a:pPr>
            <a:r>
              <a:rPr lang="en-US" sz="3200"/>
              <a:t>Prudence avec les médicaments aux données probantes manquantes</a:t>
            </a:r>
            <a:endParaRPr/>
          </a:p>
          <a:p>
            <a:pPr indent="-457200" lvl="1" marL="914400" rtl="0" algn="l">
              <a:lnSpc>
                <a:spcPct val="90000"/>
              </a:lnSpc>
              <a:spcBef>
                <a:spcPts val="500"/>
              </a:spcBef>
              <a:spcAft>
                <a:spcPts val="0"/>
              </a:spcAft>
              <a:buClr>
                <a:schemeClr val="dk1"/>
              </a:buClr>
              <a:buSzPts val="3200"/>
              <a:buChar char="▪"/>
            </a:pPr>
            <a:r>
              <a:rPr lang="en-US" sz="3200"/>
              <a:t>Leur prescription peut être plus nuisible qu’un traitement conservateur </a:t>
            </a:r>
            <a:endParaRPr/>
          </a:p>
          <a:p>
            <a:pPr indent="-279400" lvl="1" marL="914400" rtl="0" algn="l">
              <a:lnSpc>
                <a:spcPct val="90000"/>
              </a:lnSpc>
              <a:spcBef>
                <a:spcPts val="500"/>
              </a:spcBef>
              <a:spcAft>
                <a:spcPts val="0"/>
              </a:spcAft>
              <a:buClr>
                <a:schemeClr val="dk1"/>
              </a:buClr>
              <a:buSzPts val="2800"/>
              <a:buNone/>
            </a:pPr>
            <a:r>
              <a:t/>
            </a:r>
            <a:endParaRPr/>
          </a:p>
        </p:txBody>
      </p:sp>
    </p:spTree>
  </p:cSld>
  <p:clrMapOvr>
    <a:masterClrMapping/>
  </p:clrMapOvr>
  <p:transition spd="slow">
    <p:fade thruBlk="1"/>
  </p:transition>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777" name="Shape 777"/>
        <p:cNvGrpSpPr/>
        <p:nvPr/>
      </p:nvGrpSpPr>
      <p:grpSpPr>
        <a:xfrm>
          <a:off x="0" y="0"/>
          <a:ext cx="0" cy="0"/>
          <a:chOff x="0" y="0"/>
          <a:chExt cx="0" cy="0"/>
        </a:xfrm>
      </p:grpSpPr>
      <p:sp>
        <p:nvSpPr>
          <p:cNvPr id="778" name="Google Shape;778;p89"/>
          <p:cNvSpPr/>
          <p:nvPr/>
        </p:nvSpPr>
        <p:spPr>
          <a:xfrm>
            <a:off x="0" y="0"/>
            <a:ext cx="12192000" cy="68580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79" name="Google Shape;779;p89"/>
          <p:cNvSpPr/>
          <p:nvPr/>
        </p:nvSpPr>
        <p:spPr>
          <a:xfrm>
            <a:off x="0" y="0"/>
            <a:ext cx="2013557" cy="6858000"/>
          </a:xfrm>
          <a:prstGeom prst="rect">
            <a:avLst/>
          </a:prstGeom>
          <a:solidFill>
            <a:srgbClr val="4C5E6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80" name="Google Shape;780;p89"/>
          <p:cNvSpPr/>
          <p:nvPr>
            <p:ph type="title"/>
          </p:nvPr>
        </p:nvSpPr>
        <p:spPr>
          <a:xfrm>
            <a:off x="640080" y="2074363"/>
            <a:ext cx="2752354" cy="2709275"/>
          </a:xfrm>
          <a:prstGeom prst="ellipse">
            <a:avLst/>
          </a:prstGeom>
          <a:solidFill>
            <a:srgbClr val="262626"/>
          </a:solidFill>
          <a:ln cap="flat" cmpd="thinThick" w="174625">
            <a:solidFill>
              <a:srgbClr val="262626"/>
            </a:solidFill>
            <a:prstDash val="solid"/>
            <a:round/>
            <a:headEnd len="sm" w="sm" type="none"/>
            <a:tailEnd len="sm" w="sm" type="none"/>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FFFFFF"/>
              </a:buClr>
              <a:buSzPts val="2600"/>
              <a:buFont typeface="Calibri"/>
              <a:buNone/>
            </a:pPr>
            <a:r>
              <a:rPr lang="en-US" sz="2600">
                <a:solidFill>
                  <a:srgbClr val="FFFFFF"/>
                </a:solidFill>
                <a:latin typeface="Calibri"/>
                <a:ea typeface="Calibri"/>
                <a:cs typeface="Calibri"/>
                <a:sym typeface="Calibri"/>
              </a:rPr>
              <a:t>Période de questions</a:t>
            </a:r>
            <a:endParaRPr/>
          </a:p>
        </p:txBody>
      </p:sp>
      <p:pic>
        <p:nvPicPr>
          <p:cNvPr id="781" name="Google Shape;781;p89"/>
          <p:cNvPicPr preferRelativeResize="0"/>
          <p:nvPr>
            <p:ph idx="1" type="body"/>
          </p:nvPr>
        </p:nvPicPr>
        <p:blipFill rotWithShape="1">
          <a:blip r:embed="rId3">
            <a:alphaModFix/>
          </a:blip>
          <a:srcRect b="0" l="0" r="0" t="0"/>
          <a:stretch/>
        </p:blipFill>
        <p:spPr>
          <a:xfrm>
            <a:off x="5167206" y="961812"/>
            <a:ext cx="4930987" cy="4930987"/>
          </a:xfrm>
          <a:prstGeom prst="rect">
            <a:avLst/>
          </a:prstGeom>
          <a:noFill/>
          <a:ln>
            <a:noFill/>
          </a:ln>
        </p:spPr>
      </p:pic>
    </p:spTree>
  </p:cSld>
  <p:clrMapOvr>
    <a:masterClrMapping/>
  </p:clrMapOvr>
  <p:transition spd="slow">
    <p:fade thruBlk="1"/>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34" name="Shape 234"/>
        <p:cNvGrpSpPr/>
        <p:nvPr/>
      </p:nvGrpSpPr>
      <p:grpSpPr>
        <a:xfrm>
          <a:off x="0" y="0"/>
          <a:ext cx="0" cy="0"/>
          <a:chOff x="0" y="0"/>
          <a:chExt cx="0" cy="0"/>
        </a:xfrm>
      </p:grpSpPr>
      <p:sp>
        <p:nvSpPr>
          <p:cNvPr id="235" name="Google Shape;235;p36"/>
          <p:cNvSpPr/>
          <p:nvPr/>
        </p:nvSpPr>
        <p:spPr>
          <a:xfrm>
            <a:off x="0" y="0"/>
            <a:ext cx="12192000" cy="68580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236" name="Google Shape;236;p36"/>
          <p:cNvSpPr/>
          <p:nvPr/>
        </p:nvSpPr>
        <p:spPr>
          <a:xfrm>
            <a:off x="320044" y="321732"/>
            <a:ext cx="4568741" cy="6192603"/>
          </a:xfrm>
          <a:prstGeom prst="rect">
            <a:avLst/>
          </a:prstGeom>
          <a:solidFill>
            <a:srgbClr val="33363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237" name="Google Shape;237;p36"/>
          <p:cNvSpPr txBox="1"/>
          <p:nvPr>
            <p:ph type="title"/>
          </p:nvPr>
        </p:nvSpPr>
        <p:spPr>
          <a:xfrm>
            <a:off x="798257" y="637523"/>
            <a:ext cx="3608896" cy="1690993"/>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rgbClr val="FFFFFF"/>
              </a:buClr>
              <a:buSzPts val="3600"/>
              <a:buFont typeface="Calibri"/>
              <a:buNone/>
            </a:pPr>
            <a:r>
              <a:rPr lang="en-US">
                <a:solidFill>
                  <a:srgbClr val="FFFFFF"/>
                </a:solidFill>
                <a:latin typeface="Calibri"/>
                <a:ea typeface="Calibri"/>
                <a:cs typeface="Calibri"/>
                <a:sym typeface="Calibri"/>
              </a:rPr>
              <a:t>La méthode</a:t>
            </a:r>
            <a:endParaRPr/>
          </a:p>
        </p:txBody>
      </p:sp>
      <p:pic>
        <p:nvPicPr>
          <p:cNvPr id="238" name="Google Shape;238;p36"/>
          <p:cNvPicPr preferRelativeResize="0"/>
          <p:nvPr/>
        </p:nvPicPr>
        <p:blipFill rotWithShape="1">
          <a:blip r:embed="rId3">
            <a:alphaModFix/>
          </a:blip>
          <a:srcRect b="0" l="0" r="0" t="0"/>
          <a:stretch/>
        </p:blipFill>
        <p:spPr>
          <a:xfrm>
            <a:off x="5155080" y="534372"/>
            <a:ext cx="3211039" cy="1436939"/>
          </a:xfrm>
          <a:prstGeom prst="rect">
            <a:avLst/>
          </a:prstGeom>
          <a:noFill/>
          <a:ln>
            <a:noFill/>
          </a:ln>
        </p:spPr>
      </p:pic>
      <p:pic>
        <p:nvPicPr>
          <p:cNvPr id="239" name="Google Shape;239;p36"/>
          <p:cNvPicPr preferRelativeResize="0"/>
          <p:nvPr/>
        </p:nvPicPr>
        <p:blipFill rotWithShape="1">
          <a:blip r:embed="rId4">
            <a:alphaModFix/>
          </a:blip>
          <a:srcRect b="0" l="0" r="0" t="0"/>
          <a:stretch/>
        </p:blipFill>
        <p:spPr>
          <a:xfrm>
            <a:off x="9352075" y="325905"/>
            <a:ext cx="1858520" cy="1853874"/>
          </a:xfrm>
          <a:prstGeom prst="rect">
            <a:avLst/>
          </a:prstGeom>
          <a:noFill/>
          <a:ln>
            <a:noFill/>
          </a:ln>
        </p:spPr>
      </p:pic>
      <p:sp>
        <p:nvSpPr>
          <p:cNvPr id="240" name="Google Shape;240;p36"/>
          <p:cNvSpPr txBox="1"/>
          <p:nvPr>
            <p:ph idx="1" type="body"/>
          </p:nvPr>
        </p:nvSpPr>
        <p:spPr>
          <a:xfrm>
            <a:off x="798256" y="2474260"/>
            <a:ext cx="3607930" cy="3677158"/>
          </a:xfrm>
          <a:prstGeom prst="rect">
            <a:avLst/>
          </a:prstGeom>
          <a:noFill/>
          <a:ln>
            <a:noFill/>
          </a:ln>
        </p:spPr>
        <p:txBody>
          <a:bodyPr anchorCtr="0" anchor="t" bIns="45700" lIns="91425" spcFirstLastPara="1" rIns="91425" wrap="square" tIns="45700">
            <a:noAutofit/>
          </a:bodyPr>
          <a:lstStyle/>
          <a:p>
            <a:pPr indent="-228600" lvl="0" marL="457200" rtl="0" algn="l">
              <a:lnSpc>
                <a:spcPct val="90000"/>
              </a:lnSpc>
              <a:spcBef>
                <a:spcPts val="0"/>
              </a:spcBef>
              <a:spcAft>
                <a:spcPts val="0"/>
              </a:spcAft>
              <a:buClr>
                <a:srgbClr val="FFFFFF"/>
              </a:buClr>
              <a:buSzPts val="2000"/>
              <a:buFont typeface="Arial"/>
              <a:buChar char="•"/>
            </a:pPr>
            <a:r>
              <a:rPr lang="en-US" sz="2000">
                <a:solidFill>
                  <a:srgbClr val="FFFFFF"/>
                </a:solidFill>
                <a:latin typeface="Calibri"/>
                <a:ea typeface="Calibri"/>
                <a:cs typeface="Calibri"/>
                <a:sym typeface="Calibri"/>
              </a:rPr>
              <a:t>Inspiration par certaines ressources</a:t>
            </a:r>
            <a:endParaRPr sz="2000">
              <a:solidFill>
                <a:srgbClr val="FFFFFF"/>
              </a:solidFill>
              <a:latin typeface="Calibri"/>
              <a:ea typeface="Calibri"/>
              <a:cs typeface="Calibri"/>
              <a:sym typeface="Calibri"/>
            </a:endParaRPr>
          </a:p>
          <a:p>
            <a:pPr indent="-228600" lvl="1" marL="914400" rtl="0" algn="l">
              <a:lnSpc>
                <a:spcPct val="90000"/>
              </a:lnSpc>
              <a:spcBef>
                <a:spcPts val="500"/>
              </a:spcBef>
              <a:spcAft>
                <a:spcPts val="0"/>
              </a:spcAft>
              <a:buClr>
                <a:srgbClr val="FFFFFF"/>
              </a:buClr>
              <a:buSzPts val="2000"/>
              <a:buFont typeface="Arial"/>
              <a:buChar char="•"/>
            </a:pPr>
            <a:r>
              <a:rPr lang="en-US" sz="2000">
                <a:solidFill>
                  <a:srgbClr val="FFFFFF"/>
                </a:solidFill>
                <a:latin typeface="Calibri"/>
                <a:ea typeface="Calibri"/>
                <a:cs typeface="Calibri"/>
                <a:sym typeface="Calibri"/>
              </a:rPr>
              <a:t>Prescrire</a:t>
            </a:r>
            <a:endParaRPr sz="2000">
              <a:solidFill>
                <a:srgbClr val="FFFFFF"/>
              </a:solidFill>
              <a:latin typeface="Calibri"/>
              <a:ea typeface="Calibri"/>
              <a:cs typeface="Calibri"/>
              <a:sym typeface="Calibri"/>
            </a:endParaRPr>
          </a:p>
          <a:p>
            <a:pPr indent="-228600" lvl="1" marL="914400" rtl="0" algn="l">
              <a:lnSpc>
                <a:spcPct val="90000"/>
              </a:lnSpc>
              <a:spcBef>
                <a:spcPts val="500"/>
              </a:spcBef>
              <a:spcAft>
                <a:spcPts val="0"/>
              </a:spcAft>
              <a:buClr>
                <a:srgbClr val="FFFFFF"/>
              </a:buClr>
              <a:buSzPts val="2000"/>
              <a:buFont typeface="Arial"/>
              <a:buChar char="•"/>
            </a:pPr>
            <a:r>
              <a:rPr lang="en-US" sz="2000">
                <a:solidFill>
                  <a:srgbClr val="FFFFFF"/>
                </a:solidFill>
                <a:latin typeface="Calibri"/>
                <a:ea typeface="Calibri"/>
                <a:cs typeface="Calibri"/>
                <a:sym typeface="Calibri"/>
              </a:rPr>
              <a:t>Tools for practice</a:t>
            </a:r>
            <a:endParaRPr/>
          </a:p>
          <a:p>
            <a:pPr indent="127000" lvl="0" marL="0" rtl="0" algn="l">
              <a:lnSpc>
                <a:spcPct val="90000"/>
              </a:lnSpc>
              <a:spcBef>
                <a:spcPts val="1000"/>
              </a:spcBef>
              <a:spcAft>
                <a:spcPts val="0"/>
              </a:spcAft>
              <a:buClr>
                <a:schemeClr val="dk1"/>
              </a:buClr>
              <a:buSzPts val="2000"/>
              <a:buFont typeface="Arial"/>
              <a:buNone/>
            </a:pPr>
            <a:r>
              <a:t/>
            </a:r>
            <a:endParaRPr sz="2000">
              <a:solidFill>
                <a:srgbClr val="FFFFFF"/>
              </a:solidFill>
              <a:latin typeface="Calibri"/>
              <a:ea typeface="Calibri"/>
              <a:cs typeface="Calibri"/>
              <a:sym typeface="Calibri"/>
            </a:endParaRPr>
          </a:p>
          <a:p>
            <a:pPr indent="-228600" lvl="0" marL="457200" rtl="0" algn="l">
              <a:lnSpc>
                <a:spcPct val="90000"/>
              </a:lnSpc>
              <a:spcBef>
                <a:spcPts val="1000"/>
              </a:spcBef>
              <a:spcAft>
                <a:spcPts val="0"/>
              </a:spcAft>
              <a:buClr>
                <a:srgbClr val="FFFFFF"/>
              </a:buClr>
              <a:buSzPts val="2000"/>
              <a:buFont typeface="Arial"/>
              <a:buChar char="•"/>
            </a:pPr>
            <a:r>
              <a:rPr lang="en-US" sz="2000">
                <a:solidFill>
                  <a:srgbClr val="FFFFFF"/>
                </a:solidFill>
                <a:latin typeface="Calibri"/>
                <a:ea typeface="Calibri"/>
                <a:cs typeface="Calibri"/>
                <a:sym typeface="Calibri"/>
              </a:rPr>
              <a:t>Métamoteurs de recherche</a:t>
            </a:r>
            <a:endParaRPr/>
          </a:p>
          <a:p>
            <a:pPr indent="-228600" lvl="1" marL="914400" rtl="0" algn="l">
              <a:lnSpc>
                <a:spcPct val="90000"/>
              </a:lnSpc>
              <a:spcBef>
                <a:spcPts val="500"/>
              </a:spcBef>
              <a:spcAft>
                <a:spcPts val="0"/>
              </a:spcAft>
              <a:buClr>
                <a:srgbClr val="FFFFFF"/>
              </a:buClr>
              <a:buSzPts val="2000"/>
              <a:buFont typeface="Arial"/>
              <a:buChar char="•"/>
            </a:pPr>
            <a:r>
              <a:rPr lang="en-US" sz="2000">
                <a:solidFill>
                  <a:srgbClr val="FFFFFF"/>
                </a:solidFill>
                <a:latin typeface="Calibri"/>
                <a:ea typeface="Calibri"/>
                <a:cs typeface="Calibri"/>
                <a:sym typeface="Calibri"/>
              </a:rPr>
              <a:t>Tripdatabase</a:t>
            </a:r>
            <a:endParaRPr sz="2000">
              <a:solidFill>
                <a:srgbClr val="FFFFFF"/>
              </a:solidFill>
              <a:latin typeface="Calibri"/>
              <a:ea typeface="Calibri"/>
              <a:cs typeface="Calibri"/>
              <a:sym typeface="Calibri"/>
            </a:endParaRPr>
          </a:p>
          <a:p>
            <a:pPr indent="-228600" lvl="1" marL="914400" rtl="0" algn="l">
              <a:lnSpc>
                <a:spcPct val="90000"/>
              </a:lnSpc>
              <a:spcBef>
                <a:spcPts val="500"/>
              </a:spcBef>
              <a:spcAft>
                <a:spcPts val="0"/>
              </a:spcAft>
              <a:buClr>
                <a:srgbClr val="FFFFFF"/>
              </a:buClr>
              <a:buSzPts val="2000"/>
              <a:buFont typeface="Arial"/>
              <a:buChar char="•"/>
            </a:pPr>
            <a:r>
              <a:rPr lang="en-US" sz="2000">
                <a:solidFill>
                  <a:srgbClr val="FFFFFF"/>
                </a:solidFill>
                <a:latin typeface="Calibri"/>
                <a:ea typeface="Calibri"/>
                <a:cs typeface="Calibri"/>
                <a:sym typeface="Calibri"/>
              </a:rPr>
              <a:t>Epistemonikos</a:t>
            </a:r>
            <a:endParaRPr sz="2000">
              <a:solidFill>
                <a:srgbClr val="FFFFFF"/>
              </a:solidFill>
              <a:latin typeface="Calibri"/>
              <a:ea typeface="Calibri"/>
              <a:cs typeface="Calibri"/>
              <a:sym typeface="Calibri"/>
            </a:endParaRPr>
          </a:p>
        </p:txBody>
      </p:sp>
      <p:pic>
        <p:nvPicPr>
          <p:cNvPr id="241" name="Google Shape;241;p36"/>
          <p:cNvPicPr preferRelativeResize="0"/>
          <p:nvPr/>
        </p:nvPicPr>
        <p:blipFill rotWithShape="1">
          <a:blip r:embed="rId5">
            <a:alphaModFix/>
          </a:blip>
          <a:srcRect b="0" l="0" r="0" t="0"/>
          <a:stretch/>
        </p:blipFill>
        <p:spPr>
          <a:xfrm>
            <a:off x="5155081" y="2708531"/>
            <a:ext cx="3219976" cy="1440938"/>
          </a:xfrm>
          <a:prstGeom prst="rect">
            <a:avLst/>
          </a:prstGeom>
          <a:noFill/>
          <a:ln>
            <a:noFill/>
          </a:ln>
        </p:spPr>
      </p:pic>
      <p:pic>
        <p:nvPicPr>
          <p:cNvPr id="242" name="Google Shape;242;p36"/>
          <p:cNvPicPr preferRelativeResize="0"/>
          <p:nvPr/>
        </p:nvPicPr>
        <p:blipFill rotWithShape="1">
          <a:blip r:embed="rId6">
            <a:alphaModFix/>
          </a:blip>
          <a:srcRect b="0" l="0" r="0" t="0"/>
          <a:stretch/>
        </p:blipFill>
        <p:spPr>
          <a:xfrm>
            <a:off x="9374458" y="2503952"/>
            <a:ext cx="1840846" cy="1850097"/>
          </a:xfrm>
          <a:prstGeom prst="rect">
            <a:avLst/>
          </a:prstGeom>
          <a:noFill/>
          <a:ln>
            <a:noFill/>
          </a:ln>
        </p:spPr>
      </p:pic>
      <p:pic>
        <p:nvPicPr>
          <p:cNvPr id="243" name="Google Shape;243;p36"/>
          <p:cNvPicPr preferRelativeResize="0"/>
          <p:nvPr/>
        </p:nvPicPr>
        <p:blipFill rotWithShape="1">
          <a:blip r:embed="rId7">
            <a:alphaModFix/>
          </a:blip>
          <a:srcRect b="0" l="0" r="0" t="0"/>
          <a:stretch/>
        </p:blipFill>
        <p:spPr>
          <a:xfrm>
            <a:off x="5163486" y="4792825"/>
            <a:ext cx="3211571" cy="1573669"/>
          </a:xfrm>
          <a:prstGeom prst="rect">
            <a:avLst/>
          </a:prstGeom>
          <a:noFill/>
          <a:ln>
            <a:noFill/>
          </a:ln>
        </p:spPr>
      </p:pic>
      <p:pic>
        <p:nvPicPr>
          <p:cNvPr id="244" name="Google Shape;244;p36"/>
          <p:cNvPicPr preferRelativeResize="0"/>
          <p:nvPr/>
        </p:nvPicPr>
        <p:blipFill rotWithShape="1">
          <a:blip r:embed="rId8">
            <a:alphaModFix/>
          </a:blip>
          <a:srcRect b="0" l="0" r="0" t="0"/>
          <a:stretch/>
        </p:blipFill>
        <p:spPr>
          <a:xfrm>
            <a:off x="9555759" y="4649694"/>
            <a:ext cx="1451151" cy="1878513"/>
          </a:xfrm>
          <a:prstGeom prst="rect">
            <a:avLst/>
          </a:prstGeom>
          <a:noFill/>
          <a:ln>
            <a:noFill/>
          </a:ln>
        </p:spPr>
      </p:pic>
    </p:spTree>
  </p:cSld>
  <p:clrMapOvr>
    <a:masterClrMapping/>
  </p:clrMapOvr>
  <p:transition spd="slow">
    <p:fade thruBlk="1"/>
  </p:transition>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86" name="Shape 786"/>
        <p:cNvGrpSpPr/>
        <p:nvPr/>
      </p:nvGrpSpPr>
      <p:grpSpPr>
        <a:xfrm>
          <a:off x="0" y="0"/>
          <a:ext cx="0" cy="0"/>
          <a:chOff x="0" y="0"/>
          <a:chExt cx="0" cy="0"/>
        </a:xfrm>
      </p:grpSpPr>
      <p:sp>
        <p:nvSpPr>
          <p:cNvPr id="787" name="Google Shape;787;p90"/>
          <p:cNvSpPr txBox="1"/>
          <p:nvPr>
            <p:ph type="title"/>
          </p:nvPr>
        </p:nvSpPr>
        <p:spPr>
          <a:xfrm>
            <a:off x="2194560" y="301984"/>
            <a:ext cx="9559291" cy="10160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3600"/>
              <a:buFont typeface="Arial Narrow"/>
              <a:buNone/>
            </a:pPr>
            <a:r>
              <a:rPr lang="en-US"/>
              <a:t>TOP 10</a:t>
            </a:r>
            <a:endParaRPr/>
          </a:p>
        </p:txBody>
      </p:sp>
      <p:grpSp>
        <p:nvGrpSpPr>
          <p:cNvPr id="788" name="Google Shape;788;p90"/>
          <p:cNvGrpSpPr/>
          <p:nvPr/>
        </p:nvGrpSpPr>
        <p:grpSpPr>
          <a:xfrm>
            <a:off x="2152649" y="0"/>
            <a:ext cx="7886700" cy="6858000"/>
            <a:chOff x="2152649" y="0"/>
            <a:chExt cx="7886700" cy="6858000"/>
          </a:xfrm>
        </p:grpSpPr>
        <p:sp>
          <p:nvSpPr>
            <p:cNvPr id="789" name="Google Shape;789;p90"/>
            <p:cNvSpPr/>
            <p:nvPr/>
          </p:nvSpPr>
          <p:spPr>
            <a:xfrm>
              <a:off x="2152649" y="0"/>
              <a:ext cx="6858000" cy="6858000"/>
            </a:xfrm>
            <a:prstGeom prst="triangle">
              <a:avLst>
                <a:gd fmla="val 50000" name="adj"/>
              </a:avLst>
            </a:prstGeom>
            <a:solidFill>
              <a:srgbClr val="599BD5"/>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0" name="Google Shape;790;p90"/>
            <p:cNvSpPr/>
            <p:nvPr/>
          </p:nvSpPr>
          <p:spPr>
            <a:xfrm>
              <a:off x="5581649" y="686469"/>
              <a:ext cx="4457700" cy="487560"/>
            </a:xfrm>
            <a:prstGeom prst="roundRect">
              <a:avLst>
                <a:gd fmla="val 16667" name="adj"/>
              </a:avLst>
            </a:prstGeom>
            <a:solidFill>
              <a:schemeClr val="lt1">
                <a:alpha val="89803"/>
              </a:schemeClr>
            </a:solidFill>
            <a:ln cap="flat" cmpd="sng" w="12700">
              <a:solidFill>
                <a:srgbClr val="599BD5"/>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1" name="Google Shape;791;p90"/>
            <p:cNvSpPr txBox="1"/>
            <p:nvPr/>
          </p:nvSpPr>
          <p:spPr>
            <a:xfrm>
              <a:off x="5605450" y="710270"/>
              <a:ext cx="4410098" cy="439958"/>
            </a:xfrm>
            <a:prstGeom prst="rect">
              <a:avLst/>
            </a:prstGeom>
            <a:noFill/>
            <a:ln>
              <a:noFill/>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Clr>
                  <a:schemeClr val="dk1"/>
                </a:buClr>
                <a:buSzPts val="2400"/>
                <a:buFont typeface="Calibri"/>
                <a:buNone/>
              </a:pPr>
              <a:r>
                <a:rPr lang="en-US" sz="2400">
                  <a:solidFill>
                    <a:schemeClr val="dk1"/>
                  </a:solidFill>
                  <a:latin typeface="Calibri"/>
                  <a:ea typeface="Calibri"/>
                  <a:cs typeface="Calibri"/>
                  <a:sym typeface="Calibri"/>
                </a:rPr>
                <a:t>Docusate de sodium</a:t>
              </a:r>
              <a:endParaRPr sz="2400">
                <a:solidFill>
                  <a:schemeClr val="dk1"/>
                </a:solidFill>
                <a:latin typeface="Calibri"/>
                <a:ea typeface="Calibri"/>
                <a:cs typeface="Calibri"/>
                <a:sym typeface="Calibri"/>
              </a:endParaRPr>
            </a:p>
          </p:txBody>
        </p:sp>
        <p:sp>
          <p:nvSpPr>
            <p:cNvPr id="792" name="Google Shape;792;p90"/>
            <p:cNvSpPr/>
            <p:nvPr/>
          </p:nvSpPr>
          <p:spPr>
            <a:xfrm>
              <a:off x="5581649" y="1234975"/>
              <a:ext cx="4457700" cy="487560"/>
            </a:xfrm>
            <a:prstGeom prst="roundRect">
              <a:avLst>
                <a:gd fmla="val 16667" name="adj"/>
              </a:avLst>
            </a:prstGeom>
            <a:solidFill>
              <a:schemeClr val="lt1">
                <a:alpha val="89803"/>
              </a:schemeClr>
            </a:solidFill>
            <a:ln cap="flat" cmpd="sng" w="12700">
              <a:solidFill>
                <a:srgbClr val="599BD5"/>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3" name="Google Shape;793;p90"/>
            <p:cNvSpPr txBox="1"/>
            <p:nvPr/>
          </p:nvSpPr>
          <p:spPr>
            <a:xfrm>
              <a:off x="5605450" y="1258776"/>
              <a:ext cx="4410098" cy="439958"/>
            </a:xfrm>
            <a:prstGeom prst="rect">
              <a:avLst/>
            </a:prstGeom>
            <a:noFill/>
            <a:ln>
              <a:noFill/>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Clr>
                  <a:schemeClr val="dk1"/>
                </a:buClr>
                <a:buSzPts val="2400"/>
                <a:buFont typeface="Calibri"/>
                <a:buNone/>
              </a:pPr>
              <a:r>
                <a:rPr lang="en-US" sz="2400">
                  <a:solidFill>
                    <a:schemeClr val="dk1"/>
                  </a:solidFill>
                  <a:latin typeface="Calibri"/>
                  <a:ea typeface="Calibri"/>
                  <a:cs typeface="Calibri"/>
                  <a:sym typeface="Calibri"/>
                </a:rPr>
                <a:t>Aspirine en prévention primaire</a:t>
              </a:r>
              <a:endParaRPr sz="2400">
                <a:solidFill>
                  <a:schemeClr val="dk1"/>
                </a:solidFill>
                <a:latin typeface="Calibri"/>
                <a:ea typeface="Calibri"/>
                <a:cs typeface="Calibri"/>
                <a:sym typeface="Calibri"/>
              </a:endParaRPr>
            </a:p>
          </p:txBody>
        </p:sp>
        <p:sp>
          <p:nvSpPr>
            <p:cNvPr id="794" name="Google Shape;794;p90"/>
            <p:cNvSpPr/>
            <p:nvPr/>
          </p:nvSpPr>
          <p:spPr>
            <a:xfrm>
              <a:off x="5581649" y="1783481"/>
              <a:ext cx="4457700" cy="487560"/>
            </a:xfrm>
            <a:prstGeom prst="roundRect">
              <a:avLst>
                <a:gd fmla="val 16667" name="adj"/>
              </a:avLst>
            </a:prstGeom>
            <a:solidFill>
              <a:schemeClr val="lt1">
                <a:alpha val="89803"/>
              </a:schemeClr>
            </a:solidFill>
            <a:ln cap="flat" cmpd="sng" w="12700">
              <a:solidFill>
                <a:srgbClr val="599BD5"/>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5" name="Google Shape;795;p90"/>
            <p:cNvSpPr txBox="1"/>
            <p:nvPr/>
          </p:nvSpPr>
          <p:spPr>
            <a:xfrm>
              <a:off x="5605450" y="1807282"/>
              <a:ext cx="4410098" cy="439958"/>
            </a:xfrm>
            <a:prstGeom prst="rect">
              <a:avLst/>
            </a:prstGeom>
            <a:noFill/>
            <a:ln>
              <a:noFill/>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Clr>
                  <a:schemeClr val="dk1"/>
                </a:buClr>
                <a:buSzPts val="2400"/>
                <a:buFont typeface="Calibri"/>
                <a:buNone/>
              </a:pPr>
              <a:r>
                <a:rPr lang="en-US" sz="2400">
                  <a:solidFill>
                    <a:schemeClr val="dk1"/>
                  </a:solidFill>
                  <a:latin typeface="Calibri"/>
                  <a:ea typeface="Calibri"/>
                  <a:cs typeface="Calibri"/>
                  <a:sym typeface="Calibri"/>
                </a:rPr>
                <a:t>Pregabalin et gabapentin</a:t>
              </a:r>
              <a:endParaRPr sz="2400">
                <a:solidFill>
                  <a:schemeClr val="dk1"/>
                </a:solidFill>
                <a:latin typeface="Calibri"/>
                <a:ea typeface="Calibri"/>
                <a:cs typeface="Calibri"/>
                <a:sym typeface="Calibri"/>
              </a:endParaRPr>
            </a:p>
          </p:txBody>
        </p:sp>
        <p:sp>
          <p:nvSpPr>
            <p:cNvPr id="796" name="Google Shape;796;p90"/>
            <p:cNvSpPr/>
            <p:nvPr/>
          </p:nvSpPr>
          <p:spPr>
            <a:xfrm>
              <a:off x="5581649" y="2331987"/>
              <a:ext cx="4457700" cy="487560"/>
            </a:xfrm>
            <a:prstGeom prst="roundRect">
              <a:avLst>
                <a:gd fmla="val 16667" name="adj"/>
              </a:avLst>
            </a:prstGeom>
            <a:solidFill>
              <a:schemeClr val="lt1">
                <a:alpha val="89803"/>
              </a:schemeClr>
            </a:solidFill>
            <a:ln cap="flat" cmpd="sng" w="12700">
              <a:solidFill>
                <a:srgbClr val="599BD5"/>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7" name="Google Shape;797;p90"/>
            <p:cNvSpPr txBox="1"/>
            <p:nvPr/>
          </p:nvSpPr>
          <p:spPr>
            <a:xfrm>
              <a:off x="5605450" y="2355788"/>
              <a:ext cx="4410098" cy="439958"/>
            </a:xfrm>
            <a:prstGeom prst="rect">
              <a:avLst/>
            </a:prstGeom>
            <a:noFill/>
            <a:ln>
              <a:noFill/>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Clr>
                  <a:schemeClr val="dk1"/>
                </a:buClr>
                <a:buSzPts val="2400"/>
                <a:buFont typeface="Calibri"/>
                <a:buNone/>
              </a:pPr>
              <a:r>
                <a:rPr lang="en-US" sz="2400">
                  <a:solidFill>
                    <a:schemeClr val="dk1"/>
                  </a:solidFill>
                  <a:latin typeface="Calibri"/>
                  <a:ea typeface="Calibri"/>
                  <a:cs typeface="Calibri"/>
                  <a:sym typeface="Calibri"/>
                </a:rPr>
                <a:t>Cannabis</a:t>
              </a:r>
              <a:endParaRPr sz="2400">
                <a:solidFill>
                  <a:schemeClr val="dk1"/>
                </a:solidFill>
                <a:latin typeface="Calibri"/>
                <a:ea typeface="Calibri"/>
                <a:cs typeface="Calibri"/>
                <a:sym typeface="Calibri"/>
              </a:endParaRPr>
            </a:p>
          </p:txBody>
        </p:sp>
        <p:sp>
          <p:nvSpPr>
            <p:cNvPr id="798" name="Google Shape;798;p90"/>
            <p:cNvSpPr/>
            <p:nvPr/>
          </p:nvSpPr>
          <p:spPr>
            <a:xfrm>
              <a:off x="5581649" y="2880493"/>
              <a:ext cx="4457700" cy="487560"/>
            </a:xfrm>
            <a:prstGeom prst="roundRect">
              <a:avLst>
                <a:gd fmla="val 16667" name="adj"/>
              </a:avLst>
            </a:prstGeom>
            <a:solidFill>
              <a:schemeClr val="lt1">
                <a:alpha val="89803"/>
              </a:schemeClr>
            </a:solidFill>
            <a:ln cap="flat" cmpd="sng" w="12700">
              <a:solidFill>
                <a:srgbClr val="599BD5"/>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9" name="Google Shape;799;p90"/>
            <p:cNvSpPr txBox="1"/>
            <p:nvPr/>
          </p:nvSpPr>
          <p:spPr>
            <a:xfrm>
              <a:off x="5605450" y="2904294"/>
              <a:ext cx="4410098" cy="439958"/>
            </a:xfrm>
            <a:prstGeom prst="rect">
              <a:avLst/>
            </a:prstGeom>
            <a:noFill/>
            <a:ln>
              <a:noFill/>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Clr>
                  <a:schemeClr val="dk1"/>
                </a:buClr>
                <a:buSzPts val="2400"/>
                <a:buFont typeface="Calibri"/>
                <a:buNone/>
              </a:pPr>
              <a:r>
                <a:rPr lang="en-US" sz="2400">
                  <a:solidFill>
                    <a:schemeClr val="dk1"/>
                  </a:solidFill>
                  <a:latin typeface="Calibri"/>
                  <a:ea typeface="Calibri"/>
                  <a:cs typeface="Calibri"/>
                  <a:sym typeface="Calibri"/>
                </a:rPr>
                <a:t>Calcium</a:t>
              </a:r>
              <a:endParaRPr sz="2400">
                <a:solidFill>
                  <a:schemeClr val="dk1"/>
                </a:solidFill>
                <a:latin typeface="Calibri"/>
                <a:ea typeface="Calibri"/>
                <a:cs typeface="Calibri"/>
                <a:sym typeface="Calibri"/>
              </a:endParaRPr>
            </a:p>
          </p:txBody>
        </p:sp>
        <p:sp>
          <p:nvSpPr>
            <p:cNvPr id="800" name="Google Shape;800;p90"/>
            <p:cNvSpPr/>
            <p:nvPr/>
          </p:nvSpPr>
          <p:spPr>
            <a:xfrm>
              <a:off x="5581649" y="3429000"/>
              <a:ext cx="4457700" cy="487560"/>
            </a:xfrm>
            <a:prstGeom prst="roundRect">
              <a:avLst>
                <a:gd fmla="val 16667" name="adj"/>
              </a:avLst>
            </a:prstGeom>
            <a:solidFill>
              <a:schemeClr val="lt1">
                <a:alpha val="89803"/>
              </a:schemeClr>
            </a:solidFill>
            <a:ln cap="flat" cmpd="sng" w="12700">
              <a:solidFill>
                <a:srgbClr val="599BD5"/>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1" name="Google Shape;801;p90"/>
            <p:cNvSpPr txBox="1"/>
            <p:nvPr/>
          </p:nvSpPr>
          <p:spPr>
            <a:xfrm>
              <a:off x="5605450" y="3452801"/>
              <a:ext cx="4410098" cy="439958"/>
            </a:xfrm>
            <a:prstGeom prst="rect">
              <a:avLst/>
            </a:prstGeom>
            <a:noFill/>
            <a:ln>
              <a:noFill/>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Clr>
                  <a:schemeClr val="dk1"/>
                </a:buClr>
                <a:buSzPts val="2400"/>
                <a:buFont typeface="Calibri"/>
                <a:buNone/>
              </a:pPr>
              <a:r>
                <a:rPr lang="en-US" sz="2400">
                  <a:solidFill>
                    <a:schemeClr val="dk1"/>
                  </a:solidFill>
                  <a:latin typeface="Calibri"/>
                  <a:ea typeface="Calibri"/>
                  <a:cs typeface="Calibri"/>
                  <a:sym typeface="Calibri"/>
                </a:rPr>
                <a:t>Vitamine D</a:t>
              </a:r>
              <a:endParaRPr sz="2400">
                <a:solidFill>
                  <a:schemeClr val="dk1"/>
                </a:solidFill>
                <a:latin typeface="Calibri"/>
                <a:ea typeface="Calibri"/>
                <a:cs typeface="Calibri"/>
                <a:sym typeface="Calibri"/>
              </a:endParaRPr>
            </a:p>
          </p:txBody>
        </p:sp>
        <p:sp>
          <p:nvSpPr>
            <p:cNvPr id="802" name="Google Shape;802;p90"/>
            <p:cNvSpPr/>
            <p:nvPr/>
          </p:nvSpPr>
          <p:spPr>
            <a:xfrm>
              <a:off x="5581649" y="3977506"/>
              <a:ext cx="4457700" cy="487560"/>
            </a:xfrm>
            <a:prstGeom prst="roundRect">
              <a:avLst>
                <a:gd fmla="val 16667" name="adj"/>
              </a:avLst>
            </a:prstGeom>
            <a:solidFill>
              <a:schemeClr val="lt1">
                <a:alpha val="89803"/>
              </a:schemeClr>
            </a:solidFill>
            <a:ln cap="flat" cmpd="sng" w="12700">
              <a:solidFill>
                <a:srgbClr val="599BD5"/>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3" name="Google Shape;803;p90"/>
            <p:cNvSpPr txBox="1"/>
            <p:nvPr/>
          </p:nvSpPr>
          <p:spPr>
            <a:xfrm>
              <a:off x="5605450" y="4001307"/>
              <a:ext cx="4410098" cy="439958"/>
            </a:xfrm>
            <a:prstGeom prst="rect">
              <a:avLst/>
            </a:prstGeom>
            <a:noFill/>
            <a:ln>
              <a:noFill/>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Clr>
                  <a:schemeClr val="dk1"/>
                </a:buClr>
                <a:buSzPts val="2400"/>
                <a:buFont typeface="Calibri"/>
                <a:buNone/>
              </a:pPr>
              <a:r>
                <a:rPr lang="en-US" sz="2400">
                  <a:solidFill>
                    <a:schemeClr val="dk1"/>
                  </a:solidFill>
                  <a:latin typeface="Calibri"/>
                  <a:ea typeface="Calibri"/>
                  <a:cs typeface="Calibri"/>
                  <a:sym typeface="Calibri"/>
                </a:rPr>
                <a:t>Synthroid en hypoT4 subclinique</a:t>
              </a:r>
              <a:endParaRPr sz="2400">
                <a:solidFill>
                  <a:schemeClr val="dk1"/>
                </a:solidFill>
                <a:latin typeface="Calibri"/>
                <a:ea typeface="Calibri"/>
                <a:cs typeface="Calibri"/>
                <a:sym typeface="Calibri"/>
              </a:endParaRPr>
            </a:p>
          </p:txBody>
        </p:sp>
        <p:sp>
          <p:nvSpPr>
            <p:cNvPr id="804" name="Google Shape;804;p90"/>
            <p:cNvSpPr/>
            <p:nvPr/>
          </p:nvSpPr>
          <p:spPr>
            <a:xfrm>
              <a:off x="5581649" y="4526012"/>
              <a:ext cx="4457700" cy="487560"/>
            </a:xfrm>
            <a:prstGeom prst="roundRect">
              <a:avLst>
                <a:gd fmla="val 16667" name="adj"/>
              </a:avLst>
            </a:prstGeom>
            <a:solidFill>
              <a:schemeClr val="lt1">
                <a:alpha val="89803"/>
              </a:schemeClr>
            </a:solidFill>
            <a:ln cap="flat" cmpd="sng" w="12700">
              <a:solidFill>
                <a:srgbClr val="599BD5"/>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5" name="Google Shape;805;p90"/>
            <p:cNvSpPr txBox="1"/>
            <p:nvPr/>
          </p:nvSpPr>
          <p:spPr>
            <a:xfrm>
              <a:off x="5605450" y="4549813"/>
              <a:ext cx="4410098" cy="439958"/>
            </a:xfrm>
            <a:prstGeom prst="rect">
              <a:avLst/>
            </a:prstGeom>
            <a:noFill/>
            <a:ln>
              <a:noFill/>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Clr>
                  <a:schemeClr val="dk1"/>
                </a:buClr>
                <a:buSzPts val="2400"/>
                <a:buFont typeface="Calibri"/>
                <a:buNone/>
              </a:pPr>
              <a:r>
                <a:rPr lang="en-US" sz="2400">
                  <a:solidFill>
                    <a:schemeClr val="dk1"/>
                  </a:solidFill>
                  <a:latin typeface="Calibri"/>
                  <a:ea typeface="Calibri"/>
                  <a:cs typeface="Calibri"/>
                  <a:sym typeface="Calibri"/>
                </a:rPr>
                <a:t>Quinine</a:t>
              </a:r>
              <a:endParaRPr sz="2400">
                <a:solidFill>
                  <a:schemeClr val="dk1"/>
                </a:solidFill>
                <a:latin typeface="Calibri"/>
                <a:ea typeface="Calibri"/>
                <a:cs typeface="Calibri"/>
                <a:sym typeface="Calibri"/>
              </a:endParaRPr>
            </a:p>
          </p:txBody>
        </p:sp>
        <p:sp>
          <p:nvSpPr>
            <p:cNvPr id="806" name="Google Shape;806;p90"/>
            <p:cNvSpPr/>
            <p:nvPr/>
          </p:nvSpPr>
          <p:spPr>
            <a:xfrm>
              <a:off x="5581649" y="5074518"/>
              <a:ext cx="4457700" cy="487560"/>
            </a:xfrm>
            <a:prstGeom prst="roundRect">
              <a:avLst>
                <a:gd fmla="val 16667" name="adj"/>
              </a:avLst>
            </a:prstGeom>
            <a:solidFill>
              <a:schemeClr val="lt1">
                <a:alpha val="89803"/>
              </a:schemeClr>
            </a:solidFill>
            <a:ln cap="flat" cmpd="sng" w="12700">
              <a:solidFill>
                <a:srgbClr val="599BD5"/>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7" name="Google Shape;807;p90"/>
            <p:cNvSpPr txBox="1"/>
            <p:nvPr/>
          </p:nvSpPr>
          <p:spPr>
            <a:xfrm>
              <a:off x="5605450" y="5098319"/>
              <a:ext cx="4410098" cy="439958"/>
            </a:xfrm>
            <a:prstGeom prst="rect">
              <a:avLst/>
            </a:prstGeom>
            <a:noFill/>
            <a:ln>
              <a:noFill/>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Clr>
                  <a:schemeClr val="dk1"/>
                </a:buClr>
                <a:buSzPts val="2400"/>
                <a:buFont typeface="Calibri"/>
                <a:buNone/>
              </a:pPr>
              <a:r>
                <a:rPr lang="en-US" sz="2400">
                  <a:solidFill>
                    <a:schemeClr val="dk1"/>
                  </a:solidFill>
                  <a:latin typeface="Calibri"/>
                  <a:ea typeface="Calibri"/>
                  <a:cs typeface="Calibri"/>
                  <a:sym typeface="Calibri"/>
                </a:rPr>
                <a:t>DPP4</a:t>
              </a:r>
              <a:endParaRPr sz="2400">
                <a:solidFill>
                  <a:schemeClr val="dk1"/>
                </a:solidFill>
                <a:latin typeface="Calibri"/>
                <a:ea typeface="Calibri"/>
                <a:cs typeface="Calibri"/>
                <a:sym typeface="Calibri"/>
              </a:endParaRPr>
            </a:p>
          </p:txBody>
        </p:sp>
        <p:sp>
          <p:nvSpPr>
            <p:cNvPr id="808" name="Google Shape;808;p90"/>
            <p:cNvSpPr/>
            <p:nvPr/>
          </p:nvSpPr>
          <p:spPr>
            <a:xfrm>
              <a:off x="5581649" y="5623024"/>
              <a:ext cx="4457700" cy="487560"/>
            </a:xfrm>
            <a:prstGeom prst="roundRect">
              <a:avLst>
                <a:gd fmla="val 16667" name="adj"/>
              </a:avLst>
            </a:prstGeom>
            <a:solidFill>
              <a:schemeClr val="lt1">
                <a:alpha val="89803"/>
              </a:schemeClr>
            </a:solidFill>
            <a:ln cap="flat" cmpd="sng" w="12700">
              <a:solidFill>
                <a:srgbClr val="599BD5"/>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9" name="Google Shape;809;p90"/>
            <p:cNvSpPr txBox="1"/>
            <p:nvPr/>
          </p:nvSpPr>
          <p:spPr>
            <a:xfrm>
              <a:off x="5605450" y="5646825"/>
              <a:ext cx="4410098" cy="439958"/>
            </a:xfrm>
            <a:prstGeom prst="rect">
              <a:avLst/>
            </a:prstGeom>
            <a:noFill/>
            <a:ln>
              <a:noFill/>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Clr>
                  <a:schemeClr val="dk1"/>
                </a:buClr>
                <a:buSzPts val="2400"/>
                <a:buFont typeface="Calibri"/>
                <a:buNone/>
              </a:pPr>
              <a:r>
                <a:rPr lang="en-US" sz="2400">
                  <a:solidFill>
                    <a:schemeClr val="dk1"/>
                  </a:solidFill>
                  <a:latin typeface="Calibri"/>
                  <a:ea typeface="Calibri"/>
                  <a:cs typeface="Calibri"/>
                  <a:sym typeface="Calibri"/>
                </a:rPr>
                <a:t>Testostérone</a:t>
              </a:r>
              <a:endParaRPr sz="2400">
                <a:solidFill>
                  <a:schemeClr val="dk1"/>
                </a:solidFill>
                <a:latin typeface="Calibri"/>
                <a:ea typeface="Calibri"/>
                <a:cs typeface="Calibri"/>
                <a:sym typeface="Calibri"/>
              </a:endParaRPr>
            </a:p>
          </p:txBody>
        </p:sp>
      </p:grpSp>
      <p:pic>
        <p:nvPicPr>
          <p:cNvPr id="810" name="Google Shape;810;p90"/>
          <p:cNvPicPr preferRelativeResize="0"/>
          <p:nvPr/>
        </p:nvPicPr>
        <p:blipFill rotWithShape="1">
          <a:blip r:embed="rId3">
            <a:alphaModFix/>
          </a:blip>
          <a:srcRect b="0" l="0" r="0" t="0"/>
          <a:stretch/>
        </p:blipFill>
        <p:spPr>
          <a:xfrm>
            <a:off x="0" y="2057400"/>
            <a:ext cx="4800600" cy="4800600"/>
          </a:xfrm>
          <a:prstGeom prst="rect">
            <a:avLst/>
          </a:prstGeom>
          <a:noFill/>
          <a:ln>
            <a:noFill/>
          </a:ln>
        </p:spPr>
      </p:pic>
    </p:spTree>
  </p:cSld>
  <p:clrMapOvr>
    <a:masterClrMapping/>
  </p:clrMapOvr>
  <p:transition spd="slow">
    <p:fade thruBlk="1"/>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414141"/>
        </a:solidFill>
      </p:bgPr>
    </p:bg>
    <p:spTree>
      <p:nvGrpSpPr>
        <p:cNvPr id="249" name="Shape 249"/>
        <p:cNvGrpSpPr/>
        <p:nvPr/>
      </p:nvGrpSpPr>
      <p:grpSpPr>
        <a:xfrm>
          <a:off x="0" y="0"/>
          <a:ext cx="0" cy="0"/>
          <a:chOff x="0" y="0"/>
          <a:chExt cx="0" cy="0"/>
        </a:xfrm>
      </p:grpSpPr>
      <p:sp>
        <p:nvSpPr>
          <p:cNvPr id="250" name="Google Shape;250;p37"/>
          <p:cNvSpPr txBox="1"/>
          <p:nvPr>
            <p:ph type="title"/>
          </p:nvPr>
        </p:nvSpPr>
        <p:spPr>
          <a:xfrm>
            <a:off x="1863969" y="1396289"/>
            <a:ext cx="3943466"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Calibri"/>
              <a:buNone/>
            </a:pPr>
            <a:r>
              <a:rPr lang="en-US" sz="4400">
                <a:solidFill>
                  <a:schemeClr val="dk1"/>
                </a:solidFill>
                <a:latin typeface="Calibri"/>
                <a:ea typeface="Calibri"/>
                <a:cs typeface="Calibri"/>
                <a:sym typeface="Calibri"/>
              </a:rPr>
              <a:t>Un choix corsé!</a:t>
            </a:r>
            <a:endParaRPr/>
          </a:p>
        </p:txBody>
      </p:sp>
      <p:sp>
        <p:nvSpPr>
          <p:cNvPr id="251" name="Google Shape;251;p37"/>
          <p:cNvSpPr txBox="1"/>
          <p:nvPr>
            <p:ph idx="1" type="body"/>
          </p:nvPr>
        </p:nvSpPr>
        <p:spPr>
          <a:xfrm>
            <a:off x="1878204" y="2995075"/>
            <a:ext cx="3929231" cy="3181684"/>
          </a:xfrm>
          <a:prstGeom prst="rect">
            <a:avLst/>
          </a:prstGeom>
          <a:noFill/>
          <a:ln>
            <a:noFill/>
          </a:ln>
        </p:spPr>
        <p:txBody>
          <a:bodyPr anchorCtr="0" anchor="t" bIns="45700" lIns="91425" spcFirstLastPara="1" rIns="91425" wrap="square" tIns="45700">
            <a:noAutofit/>
          </a:bodyPr>
          <a:lstStyle/>
          <a:p>
            <a:pPr indent="-114300" lvl="0" marL="457200" rtl="0" algn="l">
              <a:lnSpc>
                <a:spcPct val="90000"/>
              </a:lnSpc>
              <a:spcBef>
                <a:spcPts val="0"/>
              </a:spcBef>
              <a:spcAft>
                <a:spcPts val="0"/>
              </a:spcAft>
              <a:buClr>
                <a:schemeClr val="lt1"/>
              </a:buClr>
              <a:buSzPts val="1800"/>
              <a:buFont typeface="Arial"/>
              <a:buNone/>
            </a:pPr>
            <a:r>
              <a:t/>
            </a:r>
            <a:endParaRPr sz="1800">
              <a:solidFill>
                <a:schemeClr val="dk1"/>
              </a:solidFill>
              <a:latin typeface="Calibri"/>
              <a:ea typeface="Calibri"/>
              <a:cs typeface="Calibri"/>
              <a:sym typeface="Calibri"/>
            </a:endParaRPr>
          </a:p>
          <a:p>
            <a:pPr indent="-114300" lvl="0" marL="457200" rtl="0" algn="l">
              <a:lnSpc>
                <a:spcPct val="90000"/>
              </a:lnSpc>
              <a:spcBef>
                <a:spcPts val="1000"/>
              </a:spcBef>
              <a:spcAft>
                <a:spcPts val="0"/>
              </a:spcAft>
              <a:buClr>
                <a:schemeClr val="lt1"/>
              </a:buClr>
              <a:buSzPts val="1800"/>
              <a:buFont typeface="Arial"/>
              <a:buNone/>
            </a:pPr>
            <a:r>
              <a:t/>
            </a:r>
            <a:endParaRPr sz="1800">
              <a:solidFill>
                <a:schemeClr val="dk1"/>
              </a:solidFill>
              <a:latin typeface="Calibri"/>
              <a:ea typeface="Calibri"/>
              <a:cs typeface="Calibri"/>
              <a:sym typeface="Calibri"/>
            </a:endParaRPr>
          </a:p>
        </p:txBody>
      </p:sp>
      <p:sp>
        <p:nvSpPr>
          <p:cNvPr id="252" name="Google Shape;252;p37"/>
          <p:cNvSpPr/>
          <p:nvPr/>
        </p:nvSpPr>
        <p:spPr>
          <a:xfrm>
            <a:off x="6019218" y="0"/>
            <a:ext cx="6172782" cy="6858000"/>
          </a:xfrm>
          <a:custGeom>
            <a:rect b="b" l="l" r="r" t="t"/>
            <a:pathLst>
              <a:path extrusionOk="0" h="6858000" w="6172782">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pic>
        <p:nvPicPr>
          <p:cNvPr id="253" name="Google Shape;253;p37"/>
          <p:cNvPicPr preferRelativeResize="0"/>
          <p:nvPr/>
        </p:nvPicPr>
        <p:blipFill rotWithShape="1">
          <a:blip r:embed="rId3">
            <a:alphaModFix/>
          </a:blip>
          <a:srcRect b="0" l="15502" r="18617" t="0"/>
          <a:stretch/>
        </p:blipFill>
        <p:spPr>
          <a:xfrm>
            <a:off x="6167846" y="10"/>
            <a:ext cx="6024154" cy="6857990"/>
          </a:xfrm>
          <a:custGeom>
            <a:rect b="b" l="l" r="r" t="t"/>
            <a:pathLst>
              <a:path extrusionOk="0" h="6858000" w="6024154">
                <a:moveTo>
                  <a:pt x="70374" y="0"/>
                </a:moveTo>
                <a:lnTo>
                  <a:pt x="6024154" y="0"/>
                </a:lnTo>
                <a:lnTo>
                  <a:pt x="6024154" y="6858000"/>
                </a:lnTo>
                <a:lnTo>
                  <a:pt x="3587167" y="6858000"/>
                </a:lnTo>
                <a:lnTo>
                  <a:pt x="3474220" y="6800152"/>
                </a:lnTo>
                <a:cubicBezTo>
                  <a:pt x="1404818" y="5675986"/>
                  <a:pt x="0" y="3483472"/>
                  <a:pt x="0" y="962844"/>
                </a:cubicBezTo>
                <a:cubicBezTo>
                  <a:pt x="0" y="733696"/>
                  <a:pt x="11610" y="507260"/>
                  <a:pt x="34274" y="284091"/>
                </a:cubicBezTo>
                <a:close/>
              </a:path>
            </a:pathLst>
          </a:custGeom>
          <a:noFill/>
          <a:ln>
            <a:noFill/>
          </a:ln>
        </p:spPr>
      </p:pic>
      <p:pic>
        <p:nvPicPr>
          <p:cNvPr descr="Une image contenant capture d’écran&#10;&#10;Description générée automatiquement" id="254" name="Google Shape;254;p37"/>
          <p:cNvPicPr preferRelativeResize="0"/>
          <p:nvPr/>
        </p:nvPicPr>
        <p:blipFill rotWithShape="1">
          <a:blip r:embed="rId4">
            <a:alphaModFix/>
          </a:blip>
          <a:srcRect b="0" l="0" r="0" t="0"/>
          <a:stretch/>
        </p:blipFill>
        <p:spPr>
          <a:xfrm>
            <a:off x="1863969" y="2995075"/>
            <a:ext cx="4333084" cy="3862925"/>
          </a:xfrm>
          <a:prstGeom prst="rect">
            <a:avLst/>
          </a:prstGeom>
          <a:noFill/>
          <a:ln>
            <a:noFill/>
          </a:ln>
        </p:spPr>
      </p:pic>
    </p:spTree>
  </p:cSld>
  <p:clrMapOvr>
    <a:masterClrMapping/>
  </p:clrMapOvr>
  <p:transition spd="slow">
    <p:fade thruBlk="1"/>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9" name="Shape 259"/>
        <p:cNvGrpSpPr/>
        <p:nvPr/>
      </p:nvGrpSpPr>
      <p:grpSpPr>
        <a:xfrm>
          <a:off x="0" y="0"/>
          <a:ext cx="0" cy="0"/>
          <a:chOff x="0" y="0"/>
          <a:chExt cx="0" cy="0"/>
        </a:xfrm>
      </p:grpSpPr>
      <p:sp>
        <p:nvSpPr>
          <p:cNvPr id="260" name="Google Shape;260;p38"/>
          <p:cNvSpPr txBox="1"/>
          <p:nvPr>
            <p:ph type="title"/>
          </p:nvPr>
        </p:nvSpPr>
        <p:spPr>
          <a:xfrm>
            <a:off x="2194560" y="301984"/>
            <a:ext cx="9559291" cy="10160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3600"/>
              <a:buFont typeface="Arial Narrow"/>
              <a:buNone/>
            </a:pPr>
            <a:r>
              <a:rPr lang="en-US"/>
              <a:t>Le but n’est pas de catégoriser</a:t>
            </a:r>
            <a:endParaRPr/>
          </a:p>
        </p:txBody>
      </p:sp>
      <p:grpSp>
        <p:nvGrpSpPr>
          <p:cNvPr id="261" name="Google Shape;261;p38"/>
          <p:cNvGrpSpPr/>
          <p:nvPr/>
        </p:nvGrpSpPr>
        <p:grpSpPr>
          <a:xfrm>
            <a:off x="2193925" y="2014696"/>
            <a:ext cx="9559925" cy="3823970"/>
            <a:chOff x="0" y="84296"/>
            <a:chExt cx="9559925" cy="3823970"/>
          </a:xfrm>
        </p:grpSpPr>
        <p:sp>
          <p:nvSpPr>
            <p:cNvPr id="262" name="Google Shape;262;p38"/>
            <p:cNvSpPr/>
            <p:nvPr/>
          </p:nvSpPr>
          <p:spPr>
            <a:xfrm>
              <a:off x="0" y="84296"/>
              <a:ext cx="9559925" cy="3823970"/>
            </a:xfrm>
            <a:custGeom>
              <a:rect b="b" l="l" r="r" t="t"/>
              <a:pathLst>
                <a:path extrusionOk="0" h="120000" w="120000">
                  <a:moveTo>
                    <a:pt x="0" y="50000"/>
                  </a:moveTo>
                  <a:lnTo>
                    <a:pt x="24000" y="0"/>
                  </a:lnTo>
                  <a:lnTo>
                    <a:pt x="24000" y="20000"/>
                  </a:lnTo>
                  <a:lnTo>
                    <a:pt x="60000" y="20000"/>
                  </a:lnTo>
                  <a:cubicBezTo>
                    <a:pt x="62071" y="20000"/>
                    <a:pt x="63750" y="22238"/>
                    <a:pt x="63750" y="25000"/>
                  </a:cubicBezTo>
                  <a:cubicBezTo>
                    <a:pt x="63750" y="27761"/>
                    <a:pt x="62071" y="30000"/>
                    <a:pt x="60000" y="30000"/>
                  </a:cubicBezTo>
                  <a:cubicBezTo>
                    <a:pt x="57929" y="30000"/>
                    <a:pt x="56250" y="32239"/>
                    <a:pt x="56250" y="35000"/>
                  </a:cubicBezTo>
                  <a:cubicBezTo>
                    <a:pt x="56250" y="37762"/>
                    <a:pt x="57929" y="40000"/>
                    <a:pt x="60000" y="40000"/>
                  </a:cubicBezTo>
                  <a:lnTo>
                    <a:pt x="96000" y="40000"/>
                  </a:lnTo>
                  <a:lnTo>
                    <a:pt x="96000" y="20000"/>
                  </a:lnTo>
                  <a:lnTo>
                    <a:pt x="120000" y="70000"/>
                  </a:lnTo>
                  <a:lnTo>
                    <a:pt x="96000" y="120000"/>
                  </a:lnTo>
                  <a:lnTo>
                    <a:pt x="96000" y="100000"/>
                  </a:lnTo>
                  <a:lnTo>
                    <a:pt x="60000" y="100000"/>
                  </a:lnTo>
                  <a:cubicBezTo>
                    <a:pt x="57929" y="100000"/>
                    <a:pt x="56250" y="97762"/>
                    <a:pt x="56250" y="95000"/>
                  </a:cubicBezTo>
                  <a:lnTo>
                    <a:pt x="56250" y="80000"/>
                  </a:lnTo>
                  <a:lnTo>
                    <a:pt x="24000" y="80000"/>
                  </a:lnTo>
                  <a:lnTo>
                    <a:pt x="24000" y="100000"/>
                  </a:lnTo>
                  <a:close/>
                </a:path>
                <a:path extrusionOk="0" fill="darkenLess" h="120000" w="120000">
                  <a:moveTo>
                    <a:pt x="63750" y="25000"/>
                  </a:moveTo>
                  <a:cubicBezTo>
                    <a:pt x="63750" y="27761"/>
                    <a:pt x="62071" y="30000"/>
                    <a:pt x="60000" y="30000"/>
                  </a:cubicBezTo>
                  <a:cubicBezTo>
                    <a:pt x="57929" y="30000"/>
                    <a:pt x="56250" y="32239"/>
                    <a:pt x="56250" y="35000"/>
                  </a:cubicBezTo>
                  <a:cubicBezTo>
                    <a:pt x="56250" y="37762"/>
                    <a:pt x="57929" y="40000"/>
                    <a:pt x="60000" y="40000"/>
                  </a:cubicBezTo>
                  <a:lnTo>
                    <a:pt x="63750" y="40000"/>
                  </a:lnTo>
                  <a:close/>
                </a:path>
                <a:path extrusionOk="0" fill="none" h="120000" w="120000">
                  <a:moveTo>
                    <a:pt x="0" y="50000"/>
                  </a:moveTo>
                  <a:lnTo>
                    <a:pt x="24000" y="0"/>
                  </a:lnTo>
                  <a:lnTo>
                    <a:pt x="24000" y="20000"/>
                  </a:lnTo>
                  <a:lnTo>
                    <a:pt x="60000" y="20000"/>
                  </a:lnTo>
                  <a:cubicBezTo>
                    <a:pt x="62071" y="20000"/>
                    <a:pt x="63750" y="22238"/>
                    <a:pt x="63750" y="25000"/>
                  </a:cubicBezTo>
                  <a:cubicBezTo>
                    <a:pt x="63750" y="27761"/>
                    <a:pt x="62071" y="30000"/>
                    <a:pt x="60000" y="30000"/>
                  </a:cubicBezTo>
                  <a:cubicBezTo>
                    <a:pt x="57929" y="30000"/>
                    <a:pt x="56250" y="32239"/>
                    <a:pt x="56250" y="35000"/>
                  </a:cubicBezTo>
                  <a:cubicBezTo>
                    <a:pt x="56250" y="37762"/>
                    <a:pt x="57929" y="40000"/>
                    <a:pt x="60000" y="40000"/>
                  </a:cubicBezTo>
                  <a:lnTo>
                    <a:pt x="96000" y="40000"/>
                  </a:lnTo>
                  <a:lnTo>
                    <a:pt x="96000" y="20000"/>
                  </a:lnTo>
                  <a:lnTo>
                    <a:pt x="120000" y="70000"/>
                  </a:lnTo>
                  <a:lnTo>
                    <a:pt x="96000" y="120000"/>
                  </a:lnTo>
                  <a:lnTo>
                    <a:pt x="96000" y="100000"/>
                  </a:lnTo>
                  <a:lnTo>
                    <a:pt x="60000" y="100000"/>
                  </a:lnTo>
                  <a:cubicBezTo>
                    <a:pt x="57929" y="100000"/>
                    <a:pt x="56250" y="97762"/>
                    <a:pt x="56250" y="95000"/>
                  </a:cubicBezTo>
                  <a:lnTo>
                    <a:pt x="56250" y="80000"/>
                  </a:lnTo>
                  <a:lnTo>
                    <a:pt x="24000" y="80000"/>
                  </a:lnTo>
                  <a:lnTo>
                    <a:pt x="24000" y="100000"/>
                  </a:lnTo>
                  <a:close/>
                  <a:moveTo>
                    <a:pt x="63750" y="25000"/>
                  </a:moveTo>
                  <a:lnTo>
                    <a:pt x="63750" y="40000"/>
                  </a:lnTo>
                  <a:moveTo>
                    <a:pt x="56250" y="35000"/>
                  </a:moveTo>
                  <a:lnTo>
                    <a:pt x="56250" y="80000"/>
                  </a:lnTo>
                </a:path>
              </a:pathLst>
            </a:custGeom>
            <a:solidFill>
              <a:srgbClr val="599BD5"/>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p38"/>
            <p:cNvSpPr/>
            <p:nvPr/>
          </p:nvSpPr>
          <p:spPr>
            <a:xfrm>
              <a:off x="1147191" y="753491"/>
              <a:ext cx="3154775" cy="1873745"/>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 name="Google Shape;264;p38"/>
            <p:cNvSpPr txBox="1"/>
            <p:nvPr/>
          </p:nvSpPr>
          <p:spPr>
            <a:xfrm>
              <a:off x="1147191" y="753491"/>
              <a:ext cx="3154775" cy="1873745"/>
            </a:xfrm>
            <a:prstGeom prst="rect">
              <a:avLst/>
            </a:prstGeom>
            <a:noFill/>
            <a:ln>
              <a:noFill/>
            </a:ln>
          </p:spPr>
          <p:txBody>
            <a:bodyPr anchorCtr="0" anchor="ctr" bIns="247650" lIns="0" spcFirstLastPara="1" rIns="0" wrap="square" tIns="231125">
              <a:noAutofit/>
            </a:bodyPr>
            <a:lstStyle/>
            <a:p>
              <a:pPr indent="0" lvl="0" marL="0" marR="0" rtl="0" algn="ctr">
                <a:lnSpc>
                  <a:spcPct val="90000"/>
                </a:lnSpc>
                <a:spcBef>
                  <a:spcPts val="0"/>
                </a:spcBef>
                <a:spcAft>
                  <a:spcPts val="0"/>
                </a:spcAft>
                <a:buClr>
                  <a:schemeClr val="lt1"/>
                </a:buClr>
                <a:buSzPts val="6500"/>
                <a:buFont typeface="Calibri"/>
                <a:buNone/>
              </a:pPr>
              <a:r>
                <a:rPr lang="en-US" sz="6500">
                  <a:solidFill>
                    <a:schemeClr val="lt1"/>
                  </a:solidFill>
                  <a:latin typeface="Calibri"/>
                  <a:ea typeface="Calibri"/>
                  <a:cs typeface="Calibri"/>
                  <a:sym typeface="Calibri"/>
                </a:rPr>
                <a:t>Bien</a:t>
              </a:r>
              <a:endParaRPr/>
            </a:p>
          </p:txBody>
        </p:sp>
        <p:sp>
          <p:nvSpPr>
            <p:cNvPr id="265" name="Google Shape;265;p38"/>
            <p:cNvSpPr/>
            <p:nvPr/>
          </p:nvSpPr>
          <p:spPr>
            <a:xfrm>
              <a:off x="4779962" y="1365326"/>
              <a:ext cx="3728370" cy="1873745"/>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38"/>
            <p:cNvSpPr txBox="1"/>
            <p:nvPr/>
          </p:nvSpPr>
          <p:spPr>
            <a:xfrm>
              <a:off x="4779962" y="1365326"/>
              <a:ext cx="3728370" cy="1873745"/>
            </a:xfrm>
            <a:prstGeom prst="rect">
              <a:avLst/>
            </a:prstGeom>
            <a:noFill/>
            <a:ln>
              <a:noFill/>
            </a:ln>
          </p:spPr>
          <p:txBody>
            <a:bodyPr anchorCtr="0" anchor="ctr" bIns="247650" lIns="0" spcFirstLastPara="1" rIns="0" wrap="square" tIns="231125">
              <a:noAutofit/>
            </a:bodyPr>
            <a:lstStyle/>
            <a:p>
              <a:pPr indent="0" lvl="0" marL="0" marR="0" rtl="0" algn="ctr">
                <a:lnSpc>
                  <a:spcPct val="90000"/>
                </a:lnSpc>
                <a:spcBef>
                  <a:spcPts val="0"/>
                </a:spcBef>
                <a:spcAft>
                  <a:spcPts val="0"/>
                </a:spcAft>
                <a:buClr>
                  <a:schemeClr val="lt1"/>
                </a:buClr>
                <a:buSzPts val="6500"/>
                <a:buFont typeface="Calibri"/>
                <a:buNone/>
              </a:pPr>
              <a:r>
                <a:rPr lang="en-US" sz="6500">
                  <a:solidFill>
                    <a:schemeClr val="lt1"/>
                  </a:solidFill>
                  <a:latin typeface="Calibri"/>
                  <a:ea typeface="Calibri"/>
                  <a:cs typeface="Calibri"/>
                  <a:sym typeface="Calibri"/>
                </a:rPr>
                <a:t>Mal</a:t>
              </a:r>
              <a:endParaRPr/>
            </a:p>
          </p:txBody>
        </p:sp>
      </p:grpSp>
      <p:pic>
        <p:nvPicPr>
          <p:cNvPr id="267" name="Google Shape;267;p38"/>
          <p:cNvPicPr preferRelativeResize="0"/>
          <p:nvPr/>
        </p:nvPicPr>
        <p:blipFill rotWithShape="1">
          <a:blip r:embed="rId3">
            <a:alphaModFix/>
          </a:blip>
          <a:srcRect b="0" l="0" r="0" t="0"/>
          <a:stretch/>
        </p:blipFill>
        <p:spPr>
          <a:xfrm>
            <a:off x="9434331" y="2663031"/>
            <a:ext cx="2527300" cy="2527300"/>
          </a:xfrm>
          <a:prstGeom prst="rect">
            <a:avLst/>
          </a:prstGeom>
          <a:noFill/>
          <a:ln>
            <a:noFill/>
          </a:ln>
        </p:spPr>
      </p:pic>
      <p:pic>
        <p:nvPicPr>
          <p:cNvPr id="268" name="Google Shape;268;p38"/>
          <p:cNvPicPr preferRelativeResize="0"/>
          <p:nvPr/>
        </p:nvPicPr>
        <p:blipFill rotWithShape="1">
          <a:blip r:embed="rId4">
            <a:alphaModFix/>
          </a:blip>
          <a:srcRect b="0" l="0" r="0" t="0"/>
          <a:stretch/>
        </p:blipFill>
        <p:spPr>
          <a:xfrm>
            <a:off x="1986144" y="2211754"/>
            <a:ext cx="2527300" cy="2527300"/>
          </a:xfrm>
          <a:prstGeom prst="rect">
            <a:avLst/>
          </a:prstGeom>
          <a:noFill/>
          <a:ln>
            <a:noFill/>
          </a:ln>
        </p:spPr>
      </p:pic>
      <p:pic>
        <p:nvPicPr>
          <p:cNvPr id="269" name="Google Shape;269;p38"/>
          <p:cNvPicPr preferRelativeResize="0"/>
          <p:nvPr/>
        </p:nvPicPr>
        <p:blipFill rotWithShape="1">
          <a:blip r:embed="rId5">
            <a:alphaModFix/>
          </a:blip>
          <a:srcRect b="0" l="0" r="0" t="0"/>
          <a:stretch/>
        </p:blipFill>
        <p:spPr>
          <a:xfrm>
            <a:off x="5539491" y="3395663"/>
            <a:ext cx="2527300" cy="2527300"/>
          </a:xfrm>
          <a:prstGeom prst="rect">
            <a:avLst/>
          </a:prstGeom>
          <a:noFill/>
          <a:ln>
            <a:noFill/>
          </a:ln>
        </p:spPr>
      </p:pic>
    </p:spTree>
  </p:cSld>
  <p:clrMapOvr>
    <a:masterClrMapping/>
  </p:clrMapOvr>
  <p:transition spd="slow">
    <p:fade thruBlk="1"/>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6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74" name="Shape 274"/>
        <p:cNvGrpSpPr/>
        <p:nvPr/>
      </p:nvGrpSpPr>
      <p:grpSpPr>
        <a:xfrm>
          <a:off x="0" y="0"/>
          <a:ext cx="0" cy="0"/>
          <a:chOff x="0" y="0"/>
          <a:chExt cx="0" cy="0"/>
        </a:xfrm>
      </p:grpSpPr>
      <p:sp>
        <p:nvSpPr>
          <p:cNvPr id="275" name="Google Shape;275;p39"/>
          <p:cNvSpPr/>
          <p:nvPr/>
        </p:nvSpPr>
        <p:spPr>
          <a:xfrm>
            <a:off x="0" y="0"/>
            <a:ext cx="2013557" cy="6858000"/>
          </a:xfrm>
          <a:prstGeom prst="rect">
            <a:avLst/>
          </a:prstGeom>
          <a:solidFill>
            <a:srgbClr val="7F7F7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276" name="Google Shape;276;p39"/>
          <p:cNvSpPr/>
          <p:nvPr>
            <p:ph type="title"/>
          </p:nvPr>
        </p:nvSpPr>
        <p:spPr>
          <a:xfrm>
            <a:off x="838200" y="2057400"/>
            <a:ext cx="2743200" cy="2743200"/>
          </a:xfrm>
          <a:prstGeom prst="ellipse">
            <a:avLst/>
          </a:prstGeom>
          <a:solidFill>
            <a:srgbClr val="262626"/>
          </a:solidFill>
          <a:ln cap="flat" cmpd="thinThick" w="174625">
            <a:solidFill>
              <a:srgbClr val="262626"/>
            </a:solidFill>
            <a:prstDash val="solid"/>
            <a:round/>
            <a:headEnd len="sm" w="sm" type="none"/>
            <a:tailEnd len="sm" w="sm" type="none"/>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FFFFFF"/>
              </a:buClr>
              <a:buSzPts val="2600"/>
              <a:buFont typeface="Calibri"/>
              <a:buNone/>
            </a:pPr>
            <a:r>
              <a:rPr lang="en-US" sz="2600">
                <a:solidFill>
                  <a:srgbClr val="FFFFFF"/>
                </a:solidFill>
                <a:latin typeface="Calibri"/>
                <a:ea typeface="Calibri"/>
                <a:cs typeface="Calibri"/>
                <a:sym typeface="Calibri"/>
              </a:rPr>
              <a:t>Pourquoi risquez-vous d’être surpris?</a:t>
            </a:r>
            <a:endParaRPr/>
          </a:p>
        </p:txBody>
      </p:sp>
      <p:grpSp>
        <p:nvGrpSpPr>
          <p:cNvPr id="277" name="Google Shape;277;p39"/>
          <p:cNvGrpSpPr/>
          <p:nvPr/>
        </p:nvGrpSpPr>
        <p:grpSpPr>
          <a:xfrm>
            <a:off x="4038600" y="1166648"/>
            <a:ext cx="7315199" cy="4524705"/>
            <a:chOff x="0" y="0"/>
            <a:chExt cx="7315199" cy="4524705"/>
          </a:xfrm>
        </p:grpSpPr>
        <p:sp>
          <p:nvSpPr>
            <p:cNvPr id="278" name="Google Shape;278;p39"/>
            <p:cNvSpPr/>
            <p:nvPr/>
          </p:nvSpPr>
          <p:spPr>
            <a:xfrm>
              <a:off x="0" y="0"/>
              <a:ext cx="6217920" cy="2036117"/>
            </a:xfrm>
            <a:prstGeom prst="roundRect">
              <a:avLst>
                <a:gd fmla="val 10000" name="adj"/>
              </a:avLst>
            </a:prstGeom>
            <a:solidFill>
              <a:schemeClr val="accent2"/>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 name="Google Shape;279;p39"/>
            <p:cNvSpPr txBox="1"/>
            <p:nvPr/>
          </p:nvSpPr>
          <p:spPr>
            <a:xfrm>
              <a:off x="59636" y="59636"/>
              <a:ext cx="4113433" cy="1916845"/>
            </a:xfrm>
            <a:prstGeom prst="rect">
              <a:avLst/>
            </a:prstGeom>
            <a:noFill/>
            <a:ln>
              <a:noFill/>
            </a:ln>
          </p:spPr>
          <p:txBody>
            <a:bodyPr anchorCtr="0" anchor="ctr" bIns="114300" lIns="114300" spcFirstLastPara="1" rIns="114300" wrap="square" tIns="114300">
              <a:noAutofit/>
            </a:bodyPr>
            <a:lstStyle/>
            <a:p>
              <a:pPr indent="0" lvl="0" marL="0" marR="0" rtl="0" algn="l">
                <a:lnSpc>
                  <a:spcPct val="90000"/>
                </a:lnSpc>
                <a:spcBef>
                  <a:spcPts val="0"/>
                </a:spcBef>
                <a:spcAft>
                  <a:spcPts val="0"/>
                </a:spcAft>
                <a:buClr>
                  <a:schemeClr val="lt1"/>
                </a:buClr>
                <a:buSzPts val="3000"/>
                <a:buFont typeface="Calibri"/>
                <a:buNone/>
              </a:pPr>
              <a:r>
                <a:rPr lang="en-US" sz="3000">
                  <a:solidFill>
                    <a:schemeClr val="lt1"/>
                  </a:solidFill>
                  <a:latin typeface="Calibri"/>
                  <a:ea typeface="Calibri"/>
                  <a:cs typeface="Calibri"/>
                  <a:sym typeface="Calibri"/>
                </a:rPr>
                <a:t>Intégration de la recherche à la pratique = 10 ans</a:t>
              </a:r>
              <a:endParaRPr sz="3000">
                <a:solidFill>
                  <a:schemeClr val="lt1"/>
                </a:solidFill>
                <a:latin typeface="Calibri"/>
                <a:ea typeface="Calibri"/>
                <a:cs typeface="Calibri"/>
                <a:sym typeface="Calibri"/>
              </a:endParaRPr>
            </a:p>
          </p:txBody>
        </p:sp>
        <p:sp>
          <p:nvSpPr>
            <p:cNvPr id="280" name="Google Shape;280;p39"/>
            <p:cNvSpPr/>
            <p:nvPr/>
          </p:nvSpPr>
          <p:spPr>
            <a:xfrm>
              <a:off x="1097279" y="2488588"/>
              <a:ext cx="6217920" cy="2036117"/>
            </a:xfrm>
            <a:prstGeom prst="roundRect">
              <a:avLst>
                <a:gd fmla="val 10000" name="adj"/>
              </a:avLst>
            </a:prstGeom>
            <a:solidFill>
              <a:srgbClr val="A4A4A4"/>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 name="Google Shape;281;p39"/>
            <p:cNvSpPr txBox="1"/>
            <p:nvPr/>
          </p:nvSpPr>
          <p:spPr>
            <a:xfrm>
              <a:off x="1156915" y="2548224"/>
              <a:ext cx="3677891" cy="1916845"/>
            </a:xfrm>
            <a:prstGeom prst="rect">
              <a:avLst/>
            </a:prstGeom>
            <a:noFill/>
            <a:ln>
              <a:noFill/>
            </a:ln>
          </p:spPr>
          <p:txBody>
            <a:bodyPr anchorCtr="0" anchor="ctr" bIns="114300" lIns="114300" spcFirstLastPara="1" rIns="114300" wrap="square" tIns="114300">
              <a:noAutofit/>
            </a:bodyPr>
            <a:lstStyle/>
            <a:p>
              <a:pPr indent="0" lvl="0" marL="0" marR="0" rtl="0" algn="l">
                <a:lnSpc>
                  <a:spcPct val="90000"/>
                </a:lnSpc>
                <a:spcBef>
                  <a:spcPts val="0"/>
                </a:spcBef>
                <a:spcAft>
                  <a:spcPts val="0"/>
                </a:spcAft>
                <a:buClr>
                  <a:schemeClr val="lt1"/>
                </a:buClr>
                <a:buSzPts val="3000"/>
                <a:buFont typeface="Calibri"/>
                <a:buNone/>
              </a:pPr>
              <a:r>
                <a:rPr lang="en-US" sz="3000">
                  <a:solidFill>
                    <a:schemeClr val="lt1"/>
                  </a:solidFill>
                  <a:latin typeface="Calibri"/>
                  <a:ea typeface="Calibri"/>
                  <a:cs typeface="Calibri"/>
                  <a:sym typeface="Calibri"/>
                </a:rPr>
                <a:t>La plupart des études cités aujourd’hui datent de moins de 2 ans</a:t>
              </a:r>
              <a:endParaRPr sz="3000">
                <a:solidFill>
                  <a:schemeClr val="lt1"/>
                </a:solidFill>
                <a:latin typeface="Calibri"/>
                <a:ea typeface="Calibri"/>
                <a:cs typeface="Calibri"/>
                <a:sym typeface="Calibri"/>
              </a:endParaRPr>
            </a:p>
          </p:txBody>
        </p:sp>
        <p:sp>
          <p:nvSpPr>
            <p:cNvPr id="282" name="Google Shape;282;p39"/>
            <p:cNvSpPr/>
            <p:nvPr/>
          </p:nvSpPr>
          <p:spPr>
            <a:xfrm>
              <a:off x="4894443" y="1600614"/>
              <a:ext cx="1323476" cy="1323476"/>
            </a:xfrm>
            <a:prstGeom prst="downArrow">
              <a:avLst>
                <a:gd fmla="val 55000" name="adj1"/>
                <a:gd fmla="val 45000" name="adj2"/>
              </a:avLst>
            </a:prstGeom>
            <a:solidFill>
              <a:srgbClr val="F7D5CB">
                <a:alpha val="89803"/>
              </a:srgbClr>
            </a:solidFill>
            <a:ln cap="flat" cmpd="sng" w="12700">
              <a:solidFill>
                <a:srgbClr val="F7D5CB">
                  <a:alpha val="89803"/>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 name="Google Shape;283;p39"/>
            <p:cNvSpPr txBox="1"/>
            <p:nvPr/>
          </p:nvSpPr>
          <p:spPr>
            <a:xfrm>
              <a:off x="5192225" y="1600614"/>
              <a:ext cx="727912" cy="995916"/>
            </a:xfrm>
            <a:prstGeom prst="rect">
              <a:avLst/>
            </a:prstGeom>
            <a:noFill/>
            <a:ln>
              <a:noFill/>
            </a:ln>
          </p:spPr>
          <p:txBody>
            <a:bodyPr anchorCtr="0" anchor="ctr" bIns="45700" lIns="45700" spcFirstLastPara="1" rIns="45700" wrap="square" tIns="45700">
              <a:noAutofit/>
            </a:bodyPr>
            <a:lstStyle/>
            <a:p>
              <a:pPr indent="0" lvl="0" marL="0" marR="0" rtl="0" algn="ctr">
                <a:lnSpc>
                  <a:spcPct val="90000"/>
                </a:lnSpc>
                <a:spcBef>
                  <a:spcPts val="0"/>
                </a:spcBef>
                <a:spcAft>
                  <a:spcPts val="0"/>
                </a:spcAft>
                <a:buClr>
                  <a:schemeClr val="dk1"/>
                </a:buClr>
                <a:buSzPts val="3600"/>
                <a:buFont typeface="Calibri"/>
                <a:buNone/>
              </a:pPr>
              <a:r>
                <a:t/>
              </a:r>
              <a:endParaRPr sz="3600">
                <a:solidFill>
                  <a:schemeClr val="dk1"/>
                </a:solidFill>
                <a:latin typeface="Calibri"/>
                <a:ea typeface="Calibri"/>
                <a:cs typeface="Calibri"/>
                <a:sym typeface="Calibri"/>
              </a:endParaRPr>
            </a:p>
          </p:txBody>
        </p:sp>
      </p:grpSp>
    </p:spTree>
  </p:cSld>
  <p:clrMapOvr>
    <a:masterClrMapping/>
  </p:clrMapOvr>
  <p:transition spd="slow">
    <p:fade thruBlk="1"/>
  </p:transition>
</p:sld>
</file>

<file path=ppt/theme/theme1.xml><?xml version="1.0" encoding="utf-8"?>
<a:theme xmlns:a="http://schemas.openxmlformats.org/drawingml/2006/main" xmlns:r="http://schemas.openxmlformats.org/officeDocument/2006/relationships" name="Conception personnalisée">
  <a:themeElements>
    <a:clrScheme name="Bureau">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onception personnalisée">
  <a:themeElements>
    <a:clrScheme name="Bureau">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Thème FMED bleu">
  <a:themeElements>
    <a:clrScheme name="Bureau">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Thèm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1_Conception personnalisée">
  <a:themeElements>
    <a:clrScheme name="Bureau">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